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
  </p:notesMasterIdLst>
  <p:sldIdLst>
    <p:sldId id="256" r:id="rId2"/>
    <p:sldId id="257" r:id="rId3"/>
  </p:sldIdLst>
  <p:sldSz cx="41148000" cy="37490400"/>
  <p:notesSz cx="7010400"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808">
          <p15:clr>
            <a:srgbClr val="A4A3A4"/>
          </p15:clr>
        </p15:guide>
        <p15:guide id="2" pos="129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E8EB46-A601-4D46-B030-34B28CF65809}">
  <a:tblStyle styleId="{0CE8EB46-A601-4D46-B030-34B28CF6580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533" y="-1594"/>
      </p:cViewPr>
      <p:guideLst>
        <p:guide orient="horz" pos="11808"/>
        <p:guide pos="129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1804"/>
          </a:xfrm>
          <a:prstGeom prst="rect">
            <a:avLst/>
          </a:prstGeom>
          <a:noFill/>
          <a:ln>
            <a:noFill/>
          </a:ln>
        </p:spPr>
        <p:txBody>
          <a:bodyPr spcFirstLastPara="1" wrap="square" lIns="92825" tIns="46400" rIns="92825" bIns="464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1804"/>
          </a:xfrm>
          <a:prstGeom prst="rect">
            <a:avLst/>
          </a:prstGeom>
          <a:noFill/>
          <a:ln>
            <a:noFill/>
          </a:ln>
        </p:spPr>
        <p:txBody>
          <a:bodyPr spcFirstLastPara="1" wrap="square" lIns="92825" tIns="46400" rIns="92825" bIns="464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604963" y="692150"/>
            <a:ext cx="38004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387136"/>
            <a:ext cx="5608320" cy="4156234"/>
          </a:xfrm>
          <a:prstGeom prst="rect">
            <a:avLst/>
          </a:prstGeom>
          <a:noFill/>
          <a:ln>
            <a:noFill/>
          </a:ln>
        </p:spPr>
        <p:txBody>
          <a:bodyPr spcFirstLastPara="1" wrap="square" lIns="92825" tIns="46400" rIns="92825" bIns="464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668"/>
            <a:ext cx="3037840" cy="461804"/>
          </a:xfrm>
          <a:prstGeom prst="rect">
            <a:avLst/>
          </a:prstGeom>
          <a:noFill/>
          <a:ln>
            <a:noFill/>
          </a:ln>
        </p:spPr>
        <p:txBody>
          <a:bodyPr spcFirstLastPara="1" wrap="square" lIns="92825" tIns="46400" rIns="92825" bIns="464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772668"/>
            <a:ext cx="3037840" cy="461804"/>
          </a:xfrm>
          <a:prstGeom prst="rect">
            <a:avLst/>
          </a:prstGeom>
          <a:noFill/>
          <a:ln>
            <a:noFill/>
          </a:ln>
        </p:spPr>
        <p:txBody>
          <a:bodyPr spcFirstLastPara="1" wrap="square" lIns="92825" tIns="46400" rIns="92825" bIns="464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1a725f368_2_0:notes"/>
          <p:cNvSpPr>
            <a:spLocks noGrp="1" noRot="1" noChangeAspect="1"/>
          </p:cNvSpPr>
          <p:nvPr>
            <p:ph type="sldImg" idx="2"/>
          </p:nvPr>
        </p:nvSpPr>
        <p:spPr>
          <a:xfrm>
            <a:off x="1604963" y="692150"/>
            <a:ext cx="38004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1a725f368_2_0:notes"/>
          <p:cNvSpPr txBox="1">
            <a:spLocks noGrp="1"/>
          </p:cNvSpPr>
          <p:nvPr>
            <p:ph type="body" idx="1"/>
          </p:nvPr>
        </p:nvSpPr>
        <p:spPr>
          <a:xfrm>
            <a:off x="701040" y="4387136"/>
            <a:ext cx="5608320" cy="4156234"/>
          </a:xfrm>
          <a:prstGeom prst="rect">
            <a:avLst/>
          </a:prstGeom>
          <a:noFill/>
          <a:ln>
            <a:noFill/>
          </a:ln>
        </p:spPr>
        <p:txBody>
          <a:bodyPr spcFirstLastPara="1" wrap="square" lIns="92825" tIns="46400" rIns="92825" bIns="46400" anchor="t" anchorCtr="0">
            <a:noAutofit/>
          </a:bodyPr>
          <a:lstStyle/>
          <a:p>
            <a:pPr marL="0" lvl="0" indent="0" algn="l" rtl="0">
              <a:spcBef>
                <a:spcPts val="0"/>
              </a:spcBef>
              <a:spcAft>
                <a:spcPts val="0"/>
              </a:spcAft>
              <a:buNone/>
            </a:pPr>
            <a:r>
              <a:rPr lang="en-US" dirty="0"/>
              <a:t>I added the reference to the pictures and for some reason the format shifted some images.</a:t>
            </a:r>
            <a:endParaRPr dirty="0"/>
          </a:p>
          <a:p>
            <a:pPr marL="0" lvl="0" indent="0" algn="l" rtl="0">
              <a:spcBef>
                <a:spcPts val="0"/>
              </a:spcBef>
              <a:spcAft>
                <a:spcPts val="0"/>
              </a:spcAft>
              <a:buNone/>
            </a:pPr>
            <a:endParaRPr dirty="0"/>
          </a:p>
        </p:txBody>
      </p:sp>
      <p:sp>
        <p:nvSpPr>
          <p:cNvPr id="87" name="Google Shape;87;g61a725f368_2_0:notes"/>
          <p:cNvSpPr txBox="1">
            <a:spLocks noGrp="1"/>
          </p:cNvSpPr>
          <p:nvPr>
            <p:ph type="sldNum" idx="12"/>
          </p:nvPr>
        </p:nvSpPr>
        <p:spPr>
          <a:xfrm>
            <a:off x="3970938" y="8772668"/>
            <a:ext cx="3037840" cy="461804"/>
          </a:xfrm>
          <a:prstGeom prst="rect">
            <a:avLst/>
          </a:prstGeom>
          <a:noFill/>
          <a:ln>
            <a:noFill/>
          </a:ln>
        </p:spPr>
        <p:txBody>
          <a:bodyPr spcFirstLastPara="1" wrap="square" lIns="92825" tIns="46400" rIns="92825" bIns="464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1a725f368_2_0:notes"/>
          <p:cNvSpPr>
            <a:spLocks noGrp="1" noRot="1" noChangeAspect="1"/>
          </p:cNvSpPr>
          <p:nvPr>
            <p:ph type="sldImg" idx="2"/>
          </p:nvPr>
        </p:nvSpPr>
        <p:spPr>
          <a:xfrm>
            <a:off x="1604963" y="692150"/>
            <a:ext cx="3800475" cy="3463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1a725f368_2_0:notes"/>
          <p:cNvSpPr txBox="1">
            <a:spLocks noGrp="1"/>
          </p:cNvSpPr>
          <p:nvPr>
            <p:ph type="body" idx="1"/>
          </p:nvPr>
        </p:nvSpPr>
        <p:spPr>
          <a:xfrm>
            <a:off x="701040" y="4387136"/>
            <a:ext cx="5608320" cy="4156234"/>
          </a:xfrm>
          <a:prstGeom prst="rect">
            <a:avLst/>
          </a:prstGeom>
          <a:noFill/>
          <a:ln>
            <a:noFill/>
          </a:ln>
        </p:spPr>
        <p:txBody>
          <a:bodyPr spcFirstLastPara="1" wrap="square" lIns="92825" tIns="46400" rIns="92825" bIns="46400" anchor="t" anchorCtr="0">
            <a:noAutofit/>
          </a:bodyPr>
          <a:lstStyle/>
          <a:p>
            <a:pPr marL="0" lvl="0" indent="0" algn="l" rtl="0">
              <a:spcBef>
                <a:spcPts val="0"/>
              </a:spcBef>
              <a:spcAft>
                <a:spcPts val="0"/>
              </a:spcAft>
              <a:buNone/>
            </a:pPr>
            <a:r>
              <a:rPr lang="en-US" dirty="0"/>
              <a:t>I added the reference to the pictures and for some reason the format shifted some images.</a:t>
            </a:r>
            <a:endParaRPr dirty="0"/>
          </a:p>
          <a:p>
            <a:pPr marL="0" lvl="0" indent="0" algn="l" rtl="0">
              <a:spcBef>
                <a:spcPts val="0"/>
              </a:spcBef>
              <a:spcAft>
                <a:spcPts val="0"/>
              </a:spcAft>
              <a:buNone/>
            </a:pPr>
            <a:endParaRPr dirty="0"/>
          </a:p>
        </p:txBody>
      </p:sp>
      <p:sp>
        <p:nvSpPr>
          <p:cNvPr id="87" name="Google Shape;87;g61a725f368_2_0:notes"/>
          <p:cNvSpPr txBox="1">
            <a:spLocks noGrp="1"/>
          </p:cNvSpPr>
          <p:nvPr>
            <p:ph type="sldNum" idx="12"/>
          </p:nvPr>
        </p:nvSpPr>
        <p:spPr>
          <a:xfrm>
            <a:off x="3970938" y="8772668"/>
            <a:ext cx="3037840" cy="461804"/>
          </a:xfrm>
          <a:prstGeom prst="rect">
            <a:avLst/>
          </a:prstGeom>
          <a:noFill/>
          <a:ln>
            <a:noFill/>
          </a:ln>
        </p:spPr>
        <p:txBody>
          <a:bodyPr spcFirstLastPara="1" wrap="square" lIns="92825" tIns="46400" rIns="92825" bIns="464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806686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3086100" y="11646326"/>
            <a:ext cx="34975800" cy="803613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6172200" y="21244559"/>
            <a:ext cx="28803600" cy="9580880"/>
          </a:xfrm>
          <a:prstGeom prst="rect">
            <a:avLst/>
          </a:prstGeom>
          <a:noFill/>
          <a:ln>
            <a:noFill/>
          </a:ln>
        </p:spPr>
        <p:txBody>
          <a:bodyPr spcFirstLastPara="1" wrap="square" lIns="459800" tIns="229900" rIns="459800" bIns="229900" anchor="t" anchorCtr="0">
            <a:noAutofit/>
          </a:bodyPr>
          <a:lstStyle>
            <a:lvl1pPr lvl="0" algn="ctr">
              <a:spcBef>
                <a:spcPts val="3220"/>
              </a:spcBef>
              <a:spcAft>
                <a:spcPts val="0"/>
              </a:spcAft>
              <a:buClr>
                <a:srgbClr val="888888"/>
              </a:buClr>
              <a:buSzPts val="16100"/>
              <a:buNone/>
              <a:defRPr>
                <a:solidFill>
                  <a:srgbClr val="888888"/>
                </a:solidFill>
              </a:defRPr>
            </a:lvl1pPr>
            <a:lvl2pPr lvl="1" algn="ctr">
              <a:spcBef>
                <a:spcPts val="2820"/>
              </a:spcBef>
              <a:spcAft>
                <a:spcPts val="0"/>
              </a:spcAft>
              <a:buClr>
                <a:srgbClr val="888888"/>
              </a:buClr>
              <a:buSzPts val="14100"/>
              <a:buNone/>
              <a:defRPr>
                <a:solidFill>
                  <a:srgbClr val="888888"/>
                </a:solidFill>
              </a:defRPr>
            </a:lvl2pPr>
            <a:lvl3pPr lvl="2" algn="ctr">
              <a:spcBef>
                <a:spcPts val="2420"/>
              </a:spcBef>
              <a:spcAft>
                <a:spcPts val="0"/>
              </a:spcAft>
              <a:buClr>
                <a:srgbClr val="888888"/>
              </a:buClr>
              <a:buSzPts val="12100"/>
              <a:buNone/>
              <a:defRPr>
                <a:solidFill>
                  <a:srgbClr val="888888"/>
                </a:solidFill>
              </a:defRPr>
            </a:lvl3pPr>
            <a:lvl4pPr lvl="3" algn="ctr">
              <a:spcBef>
                <a:spcPts val="2020"/>
              </a:spcBef>
              <a:spcAft>
                <a:spcPts val="0"/>
              </a:spcAft>
              <a:buClr>
                <a:srgbClr val="888888"/>
              </a:buClr>
              <a:buSzPts val="10100"/>
              <a:buNone/>
              <a:defRPr>
                <a:solidFill>
                  <a:srgbClr val="888888"/>
                </a:solidFill>
              </a:defRPr>
            </a:lvl4pPr>
            <a:lvl5pPr lvl="4" algn="ctr">
              <a:spcBef>
                <a:spcPts val="2020"/>
              </a:spcBef>
              <a:spcAft>
                <a:spcPts val="0"/>
              </a:spcAft>
              <a:buClr>
                <a:srgbClr val="888888"/>
              </a:buClr>
              <a:buSzPts val="10100"/>
              <a:buNone/>
              <a:defRPr>
                <a:solidFill>
                  <a:srgbClr val="888888"/>
                </a:solidFill>
              </a:defRPr>
            </a:lvl5pPr>
            <a:lvl6pPr lvl="5" algn="ctr">
              <a:spcBef>
                <a:spcPts val="2020"/>
              </a:spcBef>
              <a:spcAft>
                <a:spcPts val="0"/>
              </a:spcAft>
              <a:buClr>
                <a:srgbClr val="888888"/>
              </a:buClr>
              <a:buSzPts val="10100"/>
              <a:buNone/>
              <a:defRPr>
                <a:solidFill>
                  <a:srgbClr val="888888"/>
                </a:solidFill>
              </a:defRPr>
            </a:lvl6pPr>
            <a:lvl7pPr lvl="6" algn="ctr">
              <a:spcBef>
                <a:spcPts val="2020"/>
              </a:spcBef>
              <a:spcAft>
                <a:spcPts val="0"/>
              </a:spcAft>
              <a:buClr>
                <a:srgbClr val="888888"/>
              </a:buClr>
              <a:buSzPts val="10100"/>
              <a:buNone/>
              <a:defRPr>
                <a:solidFill>
                  <a:srgbClr val="888888"/>
                </a:solidFill>
              </a:defRPr>
            </a:lvl7pPr>
            <a:lvl8pPr lvl="7" algn="ctr">
              <a:spcBef>
                <a:spcPts val="2020"/>
              </a:spcBef>
              <a:spcAft>
                <a:spcPts val="0"/>
              </a:spcAft>
              <a:buClr>
                <a:srgbClr val="888888"/>
              </a:buClr>
              <a:buSzPts val="10100"/>
              <a:buNone/>
              <a:defRPr>
                <a:solidFill>
                  <a:srgbClr val="888888"/>
                </a:solidFill>
              </a:defRPr>
            </a:lvl8pPr>
            <a:lvl9pPr lvl="8" algn="ctr">
              <a:spcBef>
                <a:spcPts val="2020"/>
              </a:spcBef>
              <a:spcAft>
                <a:spcPts val="0"/>
              </a:spcAft>
              <a:buClr>
                <a:srgbClr val="888888"/>
              </a:buClr>
              <a:buSzPts val="10100"/>
              <a:buNone/>
              <a:defRPr>
                <a:solidFill>
                  <a:srgbClr val="888888"/>
                </a:solidFill>
              </a:defRPr>
            </a:lvl9pPr>
          </a:lstStyle>
          <a:p>
            <a:endParaRPr/>
          </a:p>
        </p:txBody>
      </p:sp>
      <p:sp>
        <p:nvSpPr>
          <p:cNvPr id="18" name="Google Shape;18;p2"/>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057400" y="1501354"/>
            <a:ext cx="37033201" cy="6248400"/>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8203033" y="2602129"/>
            <a:ext cx="24741932" cy="37033201"/>
          </a:xfrm>
          <a:prstGeom prst="rect">
            <a:avLst/>
          </a:prstGeom>
          <a:noFill/>
          <a:ln>
            <a:noFill/>
          </a:ln>
        </p:spPr>
        <p:txBody>
          <a:bodyPr spcFirstLastPara="1" wrap="square" lIns="459800" tIns="229900" rIns="459800" bIns="2299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8467282" y="12866375"/>
            <a:ext cx="31988337" cy="9258300"/>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392219" y="3950975"/>
            <a:ext cx="31988337" cy="27089101"/>
          </a:xfrm>
          <a:prstGeom prst="rect">
            <a:avLst/>
          </a:prstGeom>
          <a:noFill/>
          <a:ln>
            <a:noFill/>
          </a:ln>
        </p:spPr>
        <p:txBody>
          <a:bodyPr spcFirstLastPara="1" wrap="square" lIns="459800" tIns="229900" rIns="459800" bIns="2299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057400" y="1501354"/>
            <a:ext cx="37033201" cy="6248400"/>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2057400" y="8747763"/>
            <a:ext cx="37033201" cy="24741932"/>
          </a:xfrm>
          <a:prstGeom prst="rect">
            <a:avLst/>
          </a:prstGeom>
          <a:noFill/>
          <a:ln>
            <a:noFill/>
          </a:ln>
        </p:spPr>
        <p:txBody>
          <a:bodyPr spcFirstLastPara="1" wrap="square" lIns="459800" tIns="229900" rIns="459800" bIns="2299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250409" y="24091056"/>
            <a:ext cx="34975800" cy="7446010"/>
          </a:xfrm>
          <a:prstGeom prst="rect">
            <a:avLst/>
          </a:prstGeom>
          <a:noFill/>
          <a:ln>
            <a:noFill/>
          </a:ln>
        </p:spPr>
        <p:txBody>
          <a:bodyPr spcFirstLastPara="1" wrap="square" lIns="459800" tIns="229900" rIns="459800" bIns="229900" anchor="t" anchorCtr="0">
            <a:noAutofit/>
          </a:bodyPr>
          <a:lstStyle>
            <a:lvl1pPr lvl="0" algn="l">
              <a:spcBef>
                <a:spcPts val="0"/>
              </a:spcBef>
              <a:spcAft>
                <a:spcPts val="0"/>
              </a:spcAft>
              <a:buClr>
                <a:schemeClr val="dk1"/>
              </a:buClr>
              <a:buSzPts val="20100"/>
              <a:buFont typeface="Calibri"/>
              <a:buNone/>
              <a:defRPr sz="201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250409" y="15890034"/>
            <a:ext cx="34975800" cy="8201022"/>
          </a:xfrm>
          <a:prstGeom prst="rect">
            <a:avLst/>
          </a:prstGeom>
          <a:noFill/>
          <a:ln>
            <a:noFill/>
          </a:ln>
        </p:spPr>
        <p:txBody>
          <a:bodyPr spcFirstLastPara="1" wrap="square" lIns="459800" tIns="229900" rIns="459800" bIns="229900" anchor="b" anchorCtr="0">
            <a:noAutofit/>
          </a:bodyPr>
          <a:lstStyle>
            <a:lvl1pPr marL="457200" lvl="0" indent="-228600" algn="l">
              <a:spcBef>
                <a:spcPts val="2020"/>
              </a:spcBef>
              <a:spcAft>
                <a:spcPts val="0"/>
              </a:spcAft>
              <a:buClr>
                <a:srgbClr val="888888"/>
              </a:buClr>
              <a:buSzPts val="10100"/>
              <a:buNone/>
              <a:defRPr sz="10100">
                <a:solidFill>
                  <a:srgbClr val="888888"/>
                </a:solidFill>
              </a:defRPr>
            </a:lvl1pPr>
            <a:lvl2pPr marL="914400" lvl="1" indent="-228600" algn="l">
              <a:spcBef>
                <a:spcPts val="1820"/>
              </a:spcBef>
              <a:spcAft>
                <a:spcPts val="0"/>
              </a:spcAft>
              <a:buClr>
                <a:srgbClr val="888888"/>
              </a:buClr>
              <a:buSzPts val="9100"/>
              <a:buNone/>
              <a:defRPr sz="9100">
                <a:solidFill>
                  <a:srgbClr val="888888"/>
                </a:solidFill>
              </a:defRPr>
            </a:lvl2pPr>
            <a:lvl3pPr marL="1371600" lvl="2" indent="-228600" algn="l">
              <a:spcBef>
                <a:spcPts val="1600"/>
              </a:spcBef>
              <a:spcAft>
                <a:spcPts val="0"/>
              </a:spcAft>
              <a:buClr>
                <a:srgbClr val="888888"/>
              </a:buClr>
              <a:buSzPts val="8000"/>
              <a:buNone/>
              <a:defRPr sz="8000">
                <a:solidFill>
                  <a:srgbClr val="888888"/>
                </a:solidFill>
              </a:defRPr>
            </a:lvl3pPr>
            <a:lvl4pPr marL="1828800" lvl="3" indent="-228600" algn="l">
              <a:spcBef>
                <a:spcPts val="1400"/>
              </a:spcBef>
              <a:spcAft>
                <a:spcPts val="0"/>
              </a:spcAft>
              <a:buClr>
                <a:srgbClr val="888888"/>
              </a:buClr>
              <a:buSzPts val="7000"/>
              <a:buNone/>
              <a:defRPr sz="7000">
                <a:solidFill>
                  <a:srgbClr val="888888"/>
                </a:solidFill>
              </a:defRPr>
            </a:lvl4pPr>
            <a:lvl5pPr marL="2286000" lvl="4" indent="-228600" algn="l">
              <a:spcBef>
                <a:spcPts val="1400"/>
              </a:spcBef>
              <a:spcAft>
                <a:spcPts val="0"/>
              </a:spcAft>
              <a:buClr>
                <a:srgbClr val="888888"/>
              </a:buClr>
              <a:buSzPts val="7000"/>
              <a:buNone/>
              <a:defRPr sz="7000">
                <a:solidFill>
                  <a:srgbClr val="888888"/>
                </a:solidFill>
              </a:defRPr>
            </a:lvl5pPr>
            <a:lvl6pPr marL="2743200" lvl="5" indent="-228600" algn="l">
              <a:spcBef>
                <a:spcPts val="1400"/>
              </a:spcBef>
              <a:spcAft>
                <a:spcPts val="0"/>
              </a:spcAft>
              <a:buClr>
                <a:srgbClr val="888888"/>
              </a:buClr>
              <a:buSzPts val="7000"/>
              <a:buNone/>
              <a:defRPr sz="7000">
                <a:solidFill>
                  <a:srgbClr val="888888"/>
                </a:solidFill>
              </a:defRPr>
            </a:lvl6pPr>
            <a:lvl7pPr marL="3200400" lvl="6" indent="-228600" algn="l">
              <a:spcBef>
                <a:spcPts val="1400"/>
              </a:spcBef>
              <a:spcAft>
                <a:spcPts val="0"/>
              </a:spcAft>
              <a:buClr>
                <a:srgbClr val="888888"/>
              </a:buClr>
              <a:buSzPts val="7000"/>
              <a:buNone/>
              <a:defRPr sz="7000">
                <a:solidFill>
                  <a:srgbClr val="888888"/>
                </a:solidFill>
              </a:defRPr>
            </a:lvl7pPr>
            <a:lvl8pPr marL="3657600" lvl="7" indent="-228600" algn="l">
              <a:spcBef>
                <a:spcPts val="1400"/>
              </a:spcBef>
              <a:spcAft>
                <a:spcPts val="0"/>
              </a:spcAft>
              <a:buClr>
                <a:srgbClr val="888888"/>
              </a:buClr>
              <a:buSzPts val="7000"/>
              <a:buNone/>
              <a:defRPr sz="7000">
                <a:solidFill>
                  <a:srgbClr val="888888"/>
                </a:solidFill>
              </a:defRPr>
            </a:lvl8pPr>
            <a:lvl9pPr marL="4114800" lvl="8" indent="-228600" algn="l">
              <a:spcBef>
                <a:spcPts val="1400"/>
              </a:spcBef>
              <a:spcAft>
                <a:spcPts val="0"/>
              </a:spcAft>
              <a:buClr>
                <a:srgbClr val="888888"/>
              </a:buClr>
              <a:buSzPts val="7000"/>
              <a:buNone/>
              <a:defRPr sz="7000">
                <a:solidFill>
                  <a:srgbClr val="888888"/>
                </a:solidFill>
              </a:defRPr>
            </a:lvl9pPr>
          </a:lstStyle>
          <a:p>
            <a:endParaRPr/>
          </a:p>
        </p:txBody>
      </p:sp>
      <p:sp>
        <p:nvSpPr>
          <p:cNvPr id="30" name="Google Shape;30;p4"/>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057400" y="1501354"/>
            <a:ext cx="37033201" cy="6248400"/>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2057400" y="8747763"/>
            <a:ext cx="18173700" cy="24741932"/>
          </a:xfrm>
          <a:prstGeom prst="rect">
            <a:avLst/>
          </a:prstGeom>
          <a:noFill/>
          <a:ln>
            <a:noFill/>
          </a:ln>
        </p:spPr>
        <p:txBody>
          <a:bodyPr spcFirstLastPara="1" wrap="square" lIns="459800" tIns="229900" rIns="459800" bIns="229900" anchor="t" anchorCtr="0">
            <a:noAutofit/>
          </a:bodyPr>
          <a:lstStyle>
            <a:lvl1pPr marL="457200" lvl="0" indent="-1123950" algn="l">
              <a:spcBef>
                <a:spcPts val="2820"/>
              </a:spcBef>
              <a:spcAft>
                <a:spcPts val="0"/>
              </a:spcAft>
              <a:buClr>
                <a:schemeClr val="dk1"/>
              </a:buClr>
              <a:buSzPts val="14100"/>
              <a:buChar char="•"/>
              <a:defRPr sz="14100"/>
            </a:lvl1pPr>
            <a:lvl2pPr marL="914400" lvl="1" indent="-996950" algn="l">
              <a:spcBef>
                <a:spcPts val="2420"/>
              </a:spcBef>
              <a:spcAft>
                <a:spcPts val="0"/>
              </a:spcAft>
              <a:buClr>
                <a:schemeClr val="dk1"/>
              </a:buClr>
              <a:buSzPts val="12100"/>
              <a:buChar char="–"/>
              <a:defRPr sz="12100"/>
            </a:lvl2pPr>
            <a:lvl3pPr marL="1371600" lvl="2" indent="-869950" algn="l">
              <a:spcBef>
                <a:spcPts val="2020"/>
              </a:spcBef>
              <a:spcAft>
                <a:spcPts val="0"/>
              </a:spcAft>
              <a:buClr>
                <a:schemeClr val="dk1"/>
              </a:buClr>
              <a:buSzPts val="10100"/>
              <a:buChar char="•"/>
              <a:defRPr sz="10100"/>
            </a:lvl3pPr>
            <a:lvl4pPr marL="1828800" lvl="3" indent="-806450" algn="l">
              <a:spcBef>
                <a:spcPts val="1820"/>
              </a:spcBef>
              <a:spcAft>
                <a:spcPts val="0"/>
              </a:spcAft>
              <a:buClr>
                <a:schemeClr val="dk1"/>
              </a:buClr>
              <a:buSzPts val="9100"/>
              <a:buChar char="–"/>
              <a:defRPr sz="9100"/>
            </a:lvl4pPr>
            <a:lvl5pPr marL="2286000" lvl="4" indent="-806450" algn="l">
              <a:spcBef>
                <a:spcPts val="1820"/>
              </a:spcBef>
              <a:spcAft>
                <a:spcPts val="0"/>
              </a:spcAft>
              <a:buClr>
                <a:schemeClr val="dk1"/>
              </a:buClr>
              <a:buSzPts val="9100"/>
              <a:buChar char="»"/>
              <a:defRPr sz="9100"/>
            </a:lvl5pPr>
            <a:lvl6pPr marL="2743200" lvl="5" indent="-806450" algn="l">
              <a:spcBef>
                <a:spcPts val="1820"/>
              </a:spcBef>
              <a:spcAft>
                <a:spcPts val="0"/>
              </a:spcAft>
              <a:buClr>
                <a:schemeClr val="dk1"/>
              </a:buClr>
              <a:buSzPts val="9100"/>
              <a:buChar char="•"/>
              <a:defRPr sz="9100"/>
            </a:lvl6pPr>
            <a:lvl7pPr marL="3200400" lvl="6" indent="-806450" algn="l">
              <a:spcBef>
                <a:spcPts val="1820"/>
              </a:spcBef>
              <a:spcAft>
                <a:spcPts val="0"/>
              </a:spcAft>
              <a:buClr>
                <a:schemeClr val="dk1"/>
              </a:buClr>
              <a:buSzPts val="9100"/>
              <a:buChar char="•"/>
              <a:defRPr sz="9100"/>
            </a:lvl7pPr>
            <a:lvl8pPr marL="3657600" lvl="7" indent="-806450" algn="l">
              <a:spcBef>
                <a:spcPts val="1820"/>
              </a:spcBef>
              <a:spcAft>
                <a:spcPts val="0"/>
              </a:spcAft>
              <a:buClr>
                <a:schemeClr val="dk1"/>
              </a:buClr>
              <a:buSzPts val="9100"/>
              <a:buChar char="•"/>
              <a:defRPr sz="9100"/>
            </a:lvl8pPr>
            <a:lvl9pPr marL="4114800" lvl="8" indent="-806450" algn="l">
              <a:spcBef>
                <a:spcPts val="1820"/>
              </a:spcBef>
              <a:spcAft>
                <a:spcPts val="0"/>
              </a:spcAft>
              <a:buClr>
                <a:schemeClr val="dk1"/>
              </a:buClr>
              <a:buSzPts val="9100"/>
              <a:buChar char="•"/>
              <a:defRPr sz="9100"/>
            </a:lvl9pPr>
          </a:lstStyle>
          <a:p>
            <a:endParaRPr/>
          </a:p>
        </p:txBody>
      </p:sp>
      <p:sp>
        <p:nvSpPr>
          <p:cNvPr id="36" name="Google Shape;36;p5"/>
          <p:cNvSpPr txBox="1">
            <a:spLocks noGrp="1"/>
          </p:cNvSpPr>
          <p:nvPr>
            <p:ph type="body" idx="2"/>
          </p:nvPr>
        </p:nvSpPr>
        <p:spPr>
          <a:xfrm>
            <a:off x="20916900" y="8747763"/>
            <a:ext cx="18173700" cy="24741932"/>
          </a:xfrm>
          <a:prstGeom prst="rect">
            <a:avLst/>
          </a:prstGeom>
          <a:noFill/>
          <a:ln>
            <a:noFill/>
          </a:ln>
        </p:spPr>
        <p:txBody>
          <a:bodyPr spcFirstLastPara="1" wrap="square" lIns="459800" tIns="229900" rIns="459800" bIns="229900" anchor="t" anchorCtr="0">
            <a:noAutofit/>
          </a:bodyPr>
          <a:lstStyle>
            <a:lvl1pPr marL="457200" lvl="0" indent="-1123950" algn="l">
              <a:spcBef>
                <a:spcPts val="2820"/>
              </a:spcBef>
              <a:spcAft>
                <a:spcPts val="0"/>
              </a:spcAft>
              <a:buClr>
                <a:schemeClr val="dk1"/>
              </a:buClr>
              <a:buSzPts val="14100"/>
              <a:buChar char="•"/>
              <a:defRPr sz="14100"/>
            </a:lvl1pPr>
            <a:lvl2pPr marL="914400" lvl="1" indent="-996950" algn="l">
              <a:spcBef>
                <a:spcPts val="2420"/>
              </a:spcBef>
              <a:spcAft>
                <a:spcPts val="0"/>
              </a:spcAft>
              <a:buClr>
                <a:schemeClr val="dk1"/>
              </a:buClr>
              <a:buSzPts val="12100"/>
              <a:buChar char="–"/>
              <a:defRPr sz="12100"/>
            </a:lvl2pPr>
            <a:lvl3pPr marL="1371600" lvl="2" indent="-869950" algn="l">
              <a:spcBef>
                <a:spcPts val="2020"/>
              </a:spcBef>
              <a:spcAft>
                <a:spcPts val="0"/>
              </a:spcAft>
              <a:buClr>
                <a:schemeClr val="dk1"/>
              </a:buClr>
              <a:buSzPts val="10100"/>
              <a:buChar char="•"/>
              <a:defRPr sz="10100"/>
            </a:lvl3pPr>
            <a:lvl4pPr marL="1828800" lvl="3" indent="-806450" algn="l">
              <a:spcBef>
                <a:spcPts val="1820"/>
              </a:spcBef>
              <a:spcAft>
                <a:spcPts val="0"/>
              </a:spcAft>
              <a:buClr>
                <a:schemeClr val="dk1"/>
              </a:buClr>
              <a:buSzPts val="9100"/>
              <a:buChar char="–"/>
              <a:defRPr sz="9100"/>
            </a:lvl4pPr>
            <a:lvl5pPr marL="2286000" lvl="4" indent="-806450" algn="l">
              <a:spcBef>
                <a:spcPts val="1820"/>
              </a:spcBef>
              <a:spcAft>
                <a:spcPts val="0"/>
              </a:spcAft>
              <a:buClr>
                <a:schemeClr val="dk1"/>
              </a:buClr>
              <a:buSzPts val="9100"/>
              <a:buChar char="»"/>
              <a:defRPr sz="9100"/>
            </a:lvl5pPr>
            <a:lvl6pPr marL="2743200" lvl="5" indent="-806450" algn="l">
              <a:spcBef>
                <a:spcPts val="1820"/>
              </a:spcBef>
              <a:spcAft>
                <a:spcPts val="0"/>
              </a:spcAft>
              <a:buClr>
                <a:schemeClr val="dk1"/>
              </a:buClr>
              <a:buSzPts val="9100"/>
              <a:buChar char="•"/>
              <a:defRPr sz="9100"/>
            </a:lvl6pPr>
            <a:lvl7pPr marL="3200400" lvl="6" indent="-806450" algn="l">
              <a:spcBef>
                <a:spcPts val="1820"/>
              </a:spcBef>
              <a:spcAft>
                <a:spcPts val="0"/>
              </a:spcAft>
              <a:buClr>
                <a:schemeClr val="dk1"/>
              </a:buClr>
              <a:buSzPts val="9100"/>
              <a:buChar char="•"/>
              <a:defRPr sz="9100"/>
            </a:lvl7pPr>
            <a:lvl8pPr marL="3657600" lvl="7" indent="-806450" algn="l">
              <a:spcBef>
                <a:spcPts val="1820"/>
              </a:spcBef>
              <a:spcAft>
                <a:spcPts val="0"/>
              </a:spcAft>
              <a:buClr>
                <a:schemeClr val="dk1"/>
              </a:buClr>
              <a:buSzPts val="9100"/>
              <a:buChar char="•"/>
              <a:defRPr sz="9100"/>
            </a:lvl8pPr>
            <a:lvl9pPr marL="4114800" lvl="8" indent="-806450" algn="l">
              <a:spcBef>
                <a:spcPts val="1820"/>
              </a:spcBef>
              <a:spcAft>
                <a:spcPts val="0"/>
              </a:spcAft>
              <a:buClr>
                <a:schemeClr val="dk1"/>
              </a:buClr>
              <a:buSzPts val="9100"/>
              <a:buChar char="•"/>
              <a:defRPr sz="9100"/>
            </a:lvl9pPr>
          </a:lstStyle>
          <a:p>
            <a:endParaRPr/>
          </a:p>
        </p:txBody>
      </p:sp>
      <p:sp>
        <p:nvSpPr>
          <p:cNvPr id="37" name="Google Shape;37;p5"/>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057400" y="1501354"/>
            <a:ext cx="37033201" cy="6248400"/>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22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2057401" y="8391952"/>
            <a:ext cx="18180847" cy="3497366"/>
          </a:xfrm>
          <a:prstGeom prst="rect">
            <a:avLst/>
          </a:prstGeom>
          <a:noFill/>
          <a:ln>
            <a:noFill/>
          </a:ln>
        </p:spPr>
        <p:txBody>
          <a:bodyPr spcFirstLastPara="1" wrap="square" lIns="459800" tIns="229900" rIns="459800" bIns="229900" anchor="b" anchorCtr="0">
            <a:noAutofit/>
          </a:bodyPr>
          <a:lstStyle>
            <a:lvl1pPr marL="457200" lvl="0" indent="-228600" algn="l">
              <a:spcBef>
                <a:spcPts val="2420"/>
              </a:spcBef>
              <a:spcAft>
                <a:spcPts val="0"/>
              </a:spcAft>
              <a:buClr>
                <a:schemeClr val="dk1"/>
              </a:buClr>
              <a:buSzPts val="12100"/>
              <a:buNone/>
              <a:defRPr sz="12100" b="1"/>
            </a:lvl1pPr>
            <a:lvl2pPr marL="914400" lvl="1" indent="-228600" algn="l">
              <a:spcBef>
                <a:spcPts val="2020"/>
              </a:spcBef>
              <a:spcAft>
                <a:spcPts val="0"/>
              </a:spcAft>
              <a:buClr>
                <a:schemeClr val="dk1"/>
              </a:buClr>
              <a:buSzPts val="10100"/>
              <a:buNone/>
              <a:defRPr sz="10100" b="1"/>
            </a:lvl2pPr>
            <a:lvl3pPr marL="1371600" lvl="2" indent="-228600" algn="l">
              <a:spcBef>
                <a:spcPts val="1820"/>
              </a:spcBef>
              <a:spcAft>
                <a:spcPts val="0"/>
              </a:spcAft>
              <a:buClr>
                <a:schemeClr val="dk1"/>
              </a:buClr>
              <a:buSzPts val="9100"/>
              <a:buNone/>
              <a:defRPr sz="9100" b="1"/>
            </a:lvl3pPr>
            <a:lvl4pPr marL="1828800" lvl="3" indent="-228600" algn="l">
              <a:spcBef>
                <a:spcPts val="1600"/>
              </a:spcBef>
              <a:spcAft>
                <a:spcPts val="0"/>
              </a:spcAft>
              <a:buClr>
                <a:schemeClr val="dk1"/>
              </a:buClr>
              <a:buSzPts val="8000"/>
              <a:buNone/>
              <a:defRPr sz="8000" b="1"/>
            </a:lvl4pPr>
            <a:lvl5pPr marL="2286000" lvl="4" indent="-228600" algn="l">
              <a:spcBef>
                <a:spcPts val="1600"/>
              </a:spcBef>
              <a:spcAft>
                <a:spcPts val="0"/>
              </a:spcAft>
              <a:buClr>
                <a:schemeClr val="dk1"/>
              </a:buClr>
              <a:buSzPts val="8000"/>
              <a:buNone/>
              <a:defRPr sz="8000" b="1"/>
            </a:lvl5pPr>
            <a:lvl6pPr marL="2743200" lvl="5" indent="-228600" algn="l">
              <a:spcBef>
                <a:spcPts val="1600"/>
              </a:spcBef>
              <a:spcAft>
                <a:spcPts val="0"/>
              </a:spcAft>
              <a:buClr>
                <a:schemeClr val="dk1"/>
              </a:buClr>
              <a:buSzPts val="8000"/>
              <a:buNone/>
              <a:defRPr sz="8000" b="1"/>
            </a:lvl6pPr>
            <a:lvl7pPr marL="3200400" lvl="6" indent="-228600" algn="l">
              <a:spcBef>
                <a:spcPts val="1600"/>
              </a:spcBef>
              <a:spcAft>
                <a:spcPts val="0"/>
              </a:spcAft>
              <a:buClr>
                <a:schemeClr val="dk1"/>
              </a:buClr>
              <a:buSzPts val="8000"/>
              <a:buNone/>
              <a:defRPr sz="8000" b="1"/>
            </a:lvl7pPr>
            <a:lvl8pPr marL="3657600" lvl="7" indent="-228600" algn="l">
              <a:spcBef>
                <a:spcPts val="1600"/>
              </a:spcBef>
              <a:spcAft>
                <a:spcPts val="0"/>
              </a:spcAft>
              <a:buClr>
                <a:schemeClr val="dk1"/>
              </a:buClr>
              <a:buSzPts val="8000"/>
              <a:buNone/>
              <a:defRPr sz="8000" b="1"/>
            </a:lvl8pPr>
            <a:lvl9pPr marL="4114800" lvl="8" indent="-228600" algn="l">
              <a:spcBef>
                <a:spcPts val="1600"/>
              </a:spcBef>
              <a:spcAft>
                <a:spcPts val="0"/>
              </a:spcAft>
              <a:buClr>
                <a:schemeClr val="dk1"/>
              </a:buClr>
              <a:buSzPts val="8000"/>
              <a:buNone/>
              <a:defRPr sz="8000" b="1"/>
            </a:lvl9pPr>
          </a:lstStyle>
          <a:p>
            <a:endParaRPr/>
          </a:p>
        </p:txBody>
      </p:sp>
      <p:sp>
        <p:nvSpPr>
          <p:cNvPr id="43" name="Google Shape;43;p6"/>
          <p:cNvSpPr txBox="1">
            <a:spLocks noGrp="1"/>
          </p:cNvSpPr>
          <p:nvPr>
            <p:ph type="body" idx="2"/>
          </p:nvPr>
        </p:nvSpPr>
        <p:spPr>
          <a:xfrm>
            <a:off x="2057401" y="11889318"/>
            <a:ext cx="18180847" cy="21600374"/>
          </a:xfrm>
          <a:prstGeom prst="rect">
            <a:avLst/>
          </a:prstGeom>
          <a:noFill/>
          <a:ln>
            <a:noFill/>
          </a:ln>
        </p:spPr>
        <p:txBody>
          <a:bodyPr spcFirstLastPara="1" wrap="square" lIns="459800" tIns="229900" rIns="459800" bIns="229900" anchor="t" anchorCtr="0">
            <a:noAutofit/>
          </a:bodyPr>
          <a:lstStyle>
            <a:lvl1pPr marL="457200" lvl="0" indent="-996950" algn="l">
              <a:spcBef>
                <a:spcPts val="2420"/>
              </a:spcBef>
              <a:spcAft>
                <a:spcPts val="0"/>
              </a:spcAft>
              <a:buClr>
                <a:schemeClr val="dk1"/>
              </a:buClr>
              <a:buSzPts val="12100"/>
              <a:buChar char="•"/>
              <a:defRPr sz="12100"/>
            </a:lvl1pPr>
            <a:lvl2pPr marL="914400" lvl="1" indent="-869950" algn="l">
              <a:spcBef>
                <a:spcPts val="2020"/>
              </a:spcBef>
              <a:spcAft>
                <a:spcPts val="0"/>
              </a:spcAft>
              <a:buClr>
                <a:schemeClr val="dk1"/>
              </a:buClr>
              <a:buSzPts val="10100"/>
              <a:buChar char="–"/>
              <a:defRPr sz="10100"/>
            </a:lvl2pPr>
            <a:lvl3pPr marL="1371600" lvl="2" indent="-806450" algn="l">
              <a:spcBef>
                <a:spcPts val="1820"/>
              </a:spcBef>
              <a:spcAft>
                <a:spcPts val="0"/>
              </a:spcAft>
              <a:buClr>
                <a:schemeClr val="dk1"/>
              </a:buClr>
              <a:buSzPts val="9100"/>
              <a:buChar char="•"/>
              <a:defRPr sz="9100"/>
            </a:lvl3pPr>
            <a:lvl4pPr marL="1828800" lvl="3" indent="-736600" algn="l">
              <a:spcBef>
                <a:spcPts val="1600"/>
              </a:spcBef>
              <a:spcAft>
                <a:spcPts val="0"/>
              </a:spcAft>
              <a:buClr>
                <a:schemeClr val="dk1"/>
              </a:buClr>
              <a:buSzPts val="8000"/>
              <a:buChar char="–"/>
              <a:defRPr sz="8000"/>
            </a:lvl4pPr>
            <a:lvl5pPr marL="2286000" lvl="4" indent="-736600" algn="l">
              <a:spcBef>
                <a:spcPts val="1600"/>
              </a:spcBef>
              <a:spcAft>
                <a:spcPts val="0"/>
              </a:spcAft>
              <a:buClr>
                <a:schemeClr val="dk1"/>
              </a:buClr>
              <a:buSzPts val="8000"/>
              <a:buChar char="»"/>
              <a:defRPr sz="8000"/>
            </a:lvl5pPr>
            <a:lvl6pPr marL="2743200" lvl="5" indent="-736600" algn="l">
              <a:spcBef>
                <a:spcPts val="1600"/>
              </a:spcBef>
              <a:spcAft>
                <a:spcPts val="0"/>
              </a:spcAft>
              <a:buClr>
                <a:schemeClr val="dk1"/>
              </a:buClr>
              <a:buSzPts val="8000"/>
              <a:buChar char="•"/>
              <a:defRPr sz="8000"/>
            </a:lvl6pPr>
            <a:lvl7pPr marL="3200400" lvl="6" indent="-736600" algn="l">
              <a:spcBef>
                <a:spcPts val="1600"/>
              </a:spcBef>
              <a:spcAft>
                <a:spcPts val="0"/>
              </a:spcAft>
              <a:buClr>
                <a:schemeClr val="dk1"/>
              </a:buClr>
              <a:buSzPts val="8000"/>
              <a:buChar char="•"/>
              <a:defRPr sz="8000"/>
            </a:lvl7pPr>
            <a:lvl8pPr marL="3657600" lvl="7" indent="-736600" algn="l">
              <a:spcBef>
                <a:spcPts val="1600"/>
              </a:spcBef>
              <a:spcAft>
                <a:spcPts val="0"/>
              </a:spcAft>
              <a:buClr>
                <a:schemeClr val="dk1"/>
              </a:buClr>
              <a:buSzPts val="8000"/>
              <a:buChar char="•"/>
              <a:defRPr sz="8000"/>
            </a:lvl8pPr>
            <a:lvl9pPr marL="4114800" lvl="8" indent="-736600" algn="l">
              <a:spcBef>
                <a:spcPts val="1600"/>
              </a:spcBef>
              <a:spcAft>
                <a:spcPts val="0"/>
              </a:spcAft>
              <a:buClr>
                <a:schemeClr val="dk1"/>
              </a:buClr>
              <a:buSzPts val="8000"/>
              <a:buChar char="•"/>
              <a:defRPr sz="8000"/>
            </a:lvl9pPr>
          </a:lstStyle>
          <a:p>
            <a:endParaRPr/>
          </a:p>
        </p:txBody>
      </p:sp>
      <p:sp>
        <p:nvSpPr>
          <p:cNvPr id="44" name="Google Shape;44;p6"/>
          <p:cNvSpPr txBox="1">
            <a:spLocks noGrp="1"/>
          </p:cNvSpPr>
          <p:nvPr>
            <p:ph type="body" idx="3"/>
          </p:nvPr>
        </p:nvSpPr>
        <p:spPr>
          <a:xfrm>
            <a:off x="20902616" y="8391952"/>
            <a:ext cx="18187988" cy="3497366"/>
          </a:xfrm>
          <a:prstGeom prst="rect">
            <a:avLst/>
          </a:prstGeom>
          <a:noFill/>
          <a:ln>
            <a:noFill/>
          </a:ln>
        </p:spPr>
        <p:txBody>
          <a:bodyPr spcFirstLastPara="1" wrap="square" lIns="459800" tIns="229900" rIns="459800" bIns="229900" anchor="b" anchorCtr="0">
            <a:noAutofit/>
          </a:bodyPr>
          <a:lstStyle>
            <a:lvl1pPr marL="457200" lvl="0" indent="-228600" algn="l">
              <a:spcBef>
                <a:spcPts val="2420"/>
              </a:spcBef>
              <a:spcAft>
                <a:spcPts val="0"/>
              </a:spcAft>
              <a:buClr>
                <a:schemeClr val="dk1"/>
              </a:buClr>
              <a:buSzPts val="12100"/>
              <a:buNone/>
              <a:defRPr sz="12100" b="1"/>
            </a:lvl1pPr>
            <a:lvl2pPr marL="914400" lvl="1" indent="-228600" algn="l">
              <a:spcBef>
                <a:spcPts val="2020"/>
              </a:spcBef>
              <a:spcAft>
                <a:spcPts val="0"/>
              </a:spcAft>
              <a:buClr>
                <a:schemeClr val="dk1"/>
              </a:buClr>
              <a:buSzPts val="10100"/>
              <a:buNone/>
              <a:defRPr sz="10100" b="1"/>
            </a:lvl2pPr>
            <a:lvl3pPr marL="1371600" lvl="2" indent="-228600" algn="l">
              <a:spcBef>
                <a:spcPts val="1820"/>
              </a:spcBef>
              <a:spcAft>
                <a:spcPts val="0"/>
              </a:spcAft>
              <a:buClr>
                <a:schemeClr val="dk1"/>
              </a:buClr>
              <a:buSzPts val="9100"/>
              <a:buNone/>
              <a:defRPr sz="9100" b="1"/>
            </a:lvl3pPr>
            <a:lvl4pPr marL="1828800" lvl="3" indent="-228600" algn="l">
              <a:spcBef>
                <a:spcPts val="1600"/>
              </a:spcBef>
              <a:spcAft>
                <a:spcPts val="0"/>
              </a:spcAft>
              <a:buClr>
                <a:schemeClr val="dk1"/>
              </a:buClr>
              <a:buSzPts val="8000"/>
              <a:buNone/>
              <a:defRPr sz="8000" b="1"/>
            </a:lvl4pPr>
            <a:lvl5pPr marL="2286000" lvl="4" indent="-228600" algn="l">
              <a:spcBef>
                <a:spcPts val="1600"/>
              </a:spcBef>
              <a:spcAft>
                <a:spcPts val="0"/>
              </a:spcAft>
              <a:buClr>
                <a:schemeClr val="dk1"/>
              </a:buClr>
              <a:buSzPts val="8000"/>
              <a:buNone/>
              <a:defRPr sz="8000" b="1"/>
            </a:lvl5pPr>
            <a:lvl6pPr marL="2743200" lvl="5" indent="-228600" algn="l">
              <a:spcBef>
                <a:spcPts val="1600"/>
              </a:spcBef>
              <a:spcAft>
                <a:spcPts val="0"/>
              </a:spcAft>
              <a:buClr>
                <a:schemeClr val="dk1"/>
              </a:buClr>
              <a:buSzPts val="8000"/>
              <a:buNone/>
              <a:defRPr sz="8000" b="1"/>
            </a:lvl6pPr>
            <a:lvl7pPr marL="3200400" lvl="6" indent="-228600" algn="l">
              <a:spcBef>
                <a:spcPts val="1600"/>
              </a:spcBef>
              <a:spcAft>
                <a:spcPts val="0"/>
              </a:spcAft>
              <a:buClr>
                <a:schemeClr val="dk1"/>
              </a:buClr>
              <a:buSzPts val="8000"/>
              <a:buNone/>
              <a:defRPr sz="8000" b="1"/>
            </a:lvl7pPr>
            <a:lvl8pPr marL="3657600" lvl="7" indent="-228600" algn="l">
              <a:spcBef>
                <a:spcPts val="1600"/>
              </a:spcBef>
              <a:spcAft>
                <a:spcPts val="0"/>
              </a:spcAft>
              <a:buClr>
                <a:schemeClr val="dk1"/>
              </a:buClr>
              <a:buSzPts val="8000"/>
              <a:buNone/>
              <a:defRPr sz="8000" b="1"/>
            </a:lvl8pPr>
            <a:lvl9pPr marL="4114800" lvl="8" indent="-228600" algn="l">
              <a:spcBef>
                <a:spcPts val="1600"/>
              </a:spcBef>
              <a:spcAft>
                <a:spcPts val="0"/>
              </a:spcAft>
              <a:buClr>
                <a:schemeClr val="dk1"/>
              </a:buClr>
              <a:buSzPts val="8000"/>
              <a:buNone/>
              <a:defRPr sz="8000" b="1"/>
            </a:lvl9pPr>
          </a:lstStyle>
          <a:p>
            <a:endParaRPr/>
          </a:p>
        </p:txBody>
      </p:sp>
      <p:sp>
        <p:nvSpPr>
          <p:cNvPr id="45" name="Google Shape;45;p6"/>
          <p:cNvSpPr txBox="1">
            <a:spLocks noGrp="1"/>
          </p:cNvSpPr>
          <p:nvPr>
            <p:ph type="body" idx="4"/>
          </p:nvPr>
        </p:nvSpPr>
        <p:spPr>
          <a:xfrm>
            <a:off x="20902616" y="11889318"/>
            <a:ext cx="18187988" cy="21600374"/>
          </a:xfrm>
          <a:prstGeom prst="rect">
            <a:avLst/>
          </a:prstGeom>
          <a:noFill/>
          <a:ln>
            <a:noFill/>
          </a:ln>
        </p:spPr>
        <p:txBody>
          <a:bodyPr spcFirstLastPara="1" wrap="square" lIns="459800" tIns="229900" rIns="459800" bIns="229900" anchor="t" anchorCtr="0">
            <a:noAutofit/>
          </a:bodyPr>
          <a:lstStyle>
            <a:lvl1pPr marL="457200" lvl="0" indent="-996950" algn="l">
              <a:spcBef>
                <a:spcPts val="2420"/>
              </a:spcBef>
              <a:spcAft>
                <a:spcPts val="0"/>
              </a:spcAft>
              <a:buClr>
                <a:schemeClr val="dk1"/>
              </a:buClr>
              <a:buSzPts val="12100"/>
              <a:buChar char="•"/>
              <a:defRPr sz="12100"/>
            </a:lvl1pPr>
            <a:lvl2pPr marL="914400" lvl="1" indent="-869950" algn="l">
              <a:spcBef>
                <a:spcPts val="2020"/>
              </a:spcBef>
              <a:spcAft>
                <a:spcPts val="0"/>
              </a:spcAft>
              <a:buClr>
                <a:schemeClr val="dk1"/>
              </a:buClr>
              <a:buSzPts val="10100"/>
              <a:buChar char="–"/>
              <a:defRPr sz="10100"/>
            </a:lvl2pPr>
            <a:lvl3pPr marL="1371600" lvl="2" indent="-806450" algn="l">
              <a:spcBef>
                <a:spcPts val="1820"/>
              </a:spcBef>
              <a:spcAft>
                <a:spcPts val="0"/>
              </a:spcAft>
              <a:buClr>
                <a:schemeClr val="dk1"/>
              </a:buClr>
              <a:buSzPts val="9100"/>
              <a:buChar char="•"/>
              <a:defRPr sz="9100"/>
            </a:lvl3pPr>
            <a:lvl4pPr marL="1828800" lvl="3" indent="-736600" algn="l">
              <a:spcBef>
                <a:spcPts val="1600"/>
              </a:spcBef>
              <a:spcAft>
                <a:spcPts val="0"/>
              </a:spcAft>
              <a:buClr>
                <a:schemeClr val="dk1"/>
              </a:buClr>
              <a:buSzPts val="8000"/>
              <a:buChar char="–"/>
              <a:defRPr sz="8000"/>
            </a:lvl4pPr>
            <a:lvl5pPr marL="2286000" lvl="4" indent="-736600" algn="l">
              <a:spcBef>
                <a:spcPts val="1600"/>
              </a:spcBef>
              <a:spcAft>
                <a:spcPts val="0"/>
              </a:spcAft>
              <a:buClr>
                <a:schemeClr val="dk1"/>
              </a:buClr>
              <a:buSzPts val="8000"/>
              <a:buChar char="»"/>
              <a:defRPr sz="8000"/>
            </a:lvl5pPr>
            <a:lvl6pPr marL="2743200" lvl="5" indent="-736600" algn="l">
              <a:spcBef>
                <a:spcPts val="1600"/>
              </a:spcBef>
              <a:spcAft>
                <a:spcPts val="0"/>
              </a:spcAft>
              <a:buClr>
                <a:schemeClr val="dk1"/>
              </a:buClr>
              <a:buSzPts val="8000"/>
              <a:buChar char="•"/>
              <a:defRPr sz="8000"/>
            </a:lvl6pPr>
            <a:lvl7pPr marL="3200400" lvl="6" indent="-736600" algn="l">
              <a:spcBef>
                <a:spcPts val="1600"/>
              </a:spcBef>
              <a:spcAft>
                <a:spcPts val="0"/>
              </a:spcAft>
              <a:buClr>
                <a:schemeClr val="dk1"/>
              </a:buClr>
              <a:buSzPts val="8000"/>
              <a:buChar char="•"/>
              <a:defRPr sz="8000"/>
            </a:lvl7pPr>
            <a:lvl8pPr marL="3657600" lvl="7" indent="-736600" algn="l">
              <a:spcBef>
                <a:spcPts val="1600"/>
              </a:spcBef>
              <a:spcAft>
                <a:spcPts val="0"/>
              </a:spcAft>
              <a:buClr>
                <a:schemeClr val="dk1"/>
              </a:buClr>
              <a:buSzPts val="8000"/>
              <a:buChar char="•"/>
              <a:defRPr sz="8000"/>
            </a:lvl8pPr>
            <a:lvl9pPr marL="4114800" lvl="8" indent="-736600" algn="l">
              <a:spcBef>
                <a:spcPts val="1600"/>
              </a:spcBef>
              <a:spcAft>
                <a:spcPts val="0"/>
              </a:spcAft>
              <a:buClr>
                <a:schemeClr val="dk1"/>
              </a:buClr>
              <a:buSzPts val="8000"/>
              <a:buChar char="•"/>
              <a:defRPr sz="8000"/>
            </a:lvl9pPr>
          </a:lstStyle>
          <a:p>
            <a:endParaRPr/>
          </a:p>
        </p:txBody>
      </p:sp>
      <p:sp>
        <p:nvSpPr>
          <p:cNvPr id="46" name="Google Shape;46;p6"/>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057400" y="1501354"/>
            <a:ext cx="37033201" cy="6248400"/>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057403" y="1492673"/>
            <a:ext cx="13537409" cy="6352540"/>
          </a:xfrm>
          <a:prstGeom prst="rect">
            <a:avLst/>
          </a:prstGeom>
          <a:noFill/>
          <a:ln>
            <a:noFill/>
          </a:ln>
        </p:spPr>
        <p:txBody>
          <a:bodyPr spcFirstLastPara="1" wrap="square" lIns="459800" tIns="229900" rIns="459800" bIns="229900" anchor="b" anchorCtr="0">
            <a:noAutofit/>
          </a:bodyPr>
          <a:lstStyle>
            <a:lvl1pPr lvl="0" algn="l">
              <a:spcBef>
                <a:spcPts val="0"/>
              </a:spcBef>
              <a:spcAft>
                <a:spcPts val="0"/>
              </a:spcAft>
              <a:buClr>
                <a:schemeClr val="dk1"/>
              </a:buClr>
              <a:buSzPts val="10100"/>
              <a:buFont typeface="Calibri"/>
              <a:buNone/>
              <a:defRPr sz="101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6087725" y="1492677"/>
            <a:ext cx="23002875" cy="31997017"/>
          </a:xfrm>
          <a:prstGeom prst="rect">
            <a:avLst/>
          </a:prstGeom>
          <a:noFill/>
          <a:ln>
            <a:noFill/>
          </a:ln>
        </p:spPr>
        <p:txBody>
          <a:bodyPr spcFirstLastPara="1" wrap="square" lIns="459800" tIns="229900" rIns="459800" bIns="229900" anchor="t" anchorCtr="0">
            <a:noAutofit/>
          </a:bodyPr>
          <a:lstStyle>
            <a:lvl1pPr marL="457200" lvl="0" indent="-1250950" algn="l">
              <a:spcBef>
                <a:spcPts val="3220"/>
              </a:spcBef>
              <a:spcAft>
                <a:spcPts val="0"/>
              </a:spcAft>
              <a:buClr>
                <a:schemeClr val="dk1"/>
              </a:buClr>
              <a:buSzPts val="16100"/>
              <a:buChar char="•"/>
              <a:defRPr sz="16100"/>
            </a:lvl1pPr>
            <a:lvl2pPr marL="914400" lvl="1" indent="-1123950" algn="l">
              <a:spcBef>
                <a:spcPts val="2820"/>
              </a:spcBef>
              <a:spcAft>
                <a:spcPts val="0"/>
              </a:spcAft>
              <a:buClr>
                <a:schemeClr val="dk1"/>
              </a:buClr>
              <a:buSzPts val="14100"/>
              <a:buChar char="–"/>
              <a:defRPr sz="14100"/>
            </a:lvl2pPr>
            <a:lvl3pPr marL="1371600" lvl="2" indent="-996950" algn="l">
              <a:spcBef>
                <a:spcPts val="2420"/>
              </a:spcBef>
              <a:spcAft>
                <a:spcPts val="0"/>
              </a:spcAft>
              <a:buClr>
                <a:schemeClr val="dk1"/>
              </a:buClr>
              <a:buSzPts val="12100"/>
              <a:buChar char="•"/>
              <a:defRPr sz="12100"/>
            </a:lvl3pPr>
            <a:lvl4pPr marL="1828800" lvl="3" indent="-869950" algn="l">
              <a:spcBef>
                <a:spcPts val="2020"/>
              </a:spcBef>
              <a:spcAft>
                <a:spcPts val="0"/>
              </a:spcAft>
              <a:buClr>
                <a:schemeClr val="dk1"/>
              </a:buClr>
              <a:buSzPts val="10100"/>
              <a:buChar char="–"/>
              <a:defRPr sz="10100"/>
            </a:lvl4pPr>
            <a:lvl5pPr marL="2286000" lvl="4" indent="-869950" algn="l">
              <a:spcBef>
                <a:spcPts val="2020"/>
              </a:spcBef>
              <a:spcAft>
                <a:spcPts val="0"/>
              </a:spcAft>
              <a:buClr>
                <a:schemeClr val="dk1"/>
              </a:buClr>
              <a:buSzPts val="10100"/>
              <a:buChar char="»"/>
              <a:defRPr sz="10100"/>
            </a:lvl5pPr>
            <a:lvl6pPr marL="2743200" lvl="5" indent="-869950" algn="l">
              <a:spcBef>
                <a:spcPts val="2020"/>
              </a:spcBef>
              <a:spcAft>
                <a:spcPts val="0"/>
              </a:spcAft>
              <a:buClr>
                <a:schemeClr val="dk1"/>
              </a:buClr>
              <a:buSzPts val="10100"/>
              <a:buChar char="•"/>
              <a:defRPr sz="10100"/>
            </a:lvl6pPr>
            <a:lvl7pPr marL="3200400" lvl="6" indent="-869950" algn="l">
              <a:spcBef>
                <a:spcPts val="2020"/>
              </a:spcBef>
              <a:spcAft>
                <a:spcPts val="0"/>
              </a:spcAft>
              <a:buClr>
                <a:schemeClr val="dk1"/>
              </a:buClr>
              <a:buSzPts val="10100"/>
              <a:buChar char="•"/>
              <a:defRPr sz="10100"/>
            </a:lvl7pPr>
            <a:lvl8pPr marL="3657600" lvl="7" indent="-869950" algn="l">
              <a:spcBef>
                <a:spcPts val="2020"/>
              </a:spcBef>
              <a:spcAft>
                <a:spcPts val="0"/>
              </a:spcAft>
              <a:buClr>
                <a:schemeClr val="dk1"/>
              </a:buClr>
              <a:buSzPts val="10100"/>
              <a:buChar char="•"/>
              <a:defRPr sz="10100"/>
            </a:lvl8pPr>
            <a:lvl9pPr marL="4114800" lvl="8" indent="-869950" algn="l">
              <a:spcBef>
                <a:spcPts val="2020"/>
              </a:spcBef>
              <a:spcAft>
                <a:spcPts val="0"/>
              </a:spcAft>
              <a:buClr>
                <a:schemeClr val="dk1"/>
              </a:buClr>
              <a:buSzPts val="10100"/>
              <a:buChar char="•"/>
              <a:defRPr sz="10100"/>
            </a:lvl9pPr>
          </a:lstStyle>
          <a:p>
            <a:endParaRPr/>
          </a:p>
        </p:txBody>
      </p:sp>
      <p:sp>
        <p:nvSpPr>
          <p:cNvPr id="61" name="Google Shape;61;p9"/>
          <p:cNvSpPr txBox="1">
            <a:spLocks noGrp="1"/>
          </p:cNvSpPr>
          <p:nvPr>
            <p:ph type="body" idx="2"/>
          </p:nvPr>
        </p:nvSpPr>
        <p:spPr>
          <a:xfrm>
            <a:off x="2057403" y="7845217"/>
            <a:ext cx="13537409" cy="25644479"/>
          </a:xfrm>
          <a:prstGeom prst="rect">
            <a:avLst/>
          </a:prstGeom>
          <a:noFill/>
          <a:ln>
            <a:noFill/>
          </a:ln>
        </p:spPr>
        <p:txBody>
          <a:bodyPr spcFirstLastPara="1" wrap="square" lIns="459800" tIns="229900" rIns="459800" bIns="229900" anchor="t" anchorCtr="0">
            <a:noAutofit/>
          </a:bodyPr>
          <a:lstStyle>
            <a:lvl1pPr marL="457200" lvl="0" indent="-228600" algn="l">
              <a:spcBef>
                <a:spcPts val="1400"/>
              </a:spcBef>
              <a:spcAft>
                <a:spcPts val="0"/>
              </a:spcAft>
              <a:buClr>
                <a:schemeClr val="dk1"/>
              </a:buClr>
              <a:buSzPts val="7000"/>
              <a:buNone/>
              <a:defRPr sz="7000"/>
            </a:lvl1pPr>
            <a:lvl2pPr marL="914400" lvl="1" indent="-228600" algn="l">
              <a:spcBef>
                <a:spcPts val="1200"/>
              </a:spcBef>
              <a:spcAft>
                <a:spcPts val="0"/>
              </a:spcAft>
              <a:buClr>
                <a:schemeClr val="dk1"/>
              </a:buClr>
              <a:buSzPts val="6000"/>
              <a:buNone/>
              <a:defRPr sz="6000"/>
            </a:lvl2pPr>
            <a:lvl3pPr marL="1371600" lvl="2" indent="-228600" algn="l">
              <a:spcBef>
                <a:spcPts val="1000"/>
              </a:spcBef>
              <a:spcAft>
                <a:spcPts val="0"/>
              </a:spcAft>
              <a:buClr>
                <a:schemeClr val="dk1"/>
              </a:buClr>
              <a:buSzPts val="5000"/>
              <a:buNone/>
              <a:defRPr sz="5000"/>
            </a:lvl3pPr>
            <a:lvl4pPr marL="1828800" lvl="3" indent="-228600" algn="l">
              <a:spcBef>
                <a:spcPts val="900"/>
              </a:spcBef>
              <a:spcAft>
                <a:spcPts val="0"/>
              </a:spcAft>
              <a:buClr>
                <a:schemeClr val="dk1"/>
              </a:buClr>
              <a:buSzPts val="4500"/>
              <a:buNone/>
              <a:defRPr sz="4500"/>
            </a:lvl4pPr>
            <a:lvl5pPr marL="2286000" lvl="4" indent="-228600" algn="l">
              <a:spcBef>
                <a:spcPts val="900"/>
              </a:spcBef>
              <a:spcAft>
                <a:spcPts val="0"/>
              </a:spcAft>
              <a:buClr>
                <a:schemeClr val="dk1"/>
              </a:buClr>
              <a:buSzPts val="4500"/>
              <a:buNone/>
              <a:defRPr sz="4500"/>
            </a:lvl5pPr>
            <a:lvl6pPr marL="2743200" lvl="5" indent="-228600" algn="l">
              <a:spcBef>
                <a:spcPts val="900"/>
              </a:spcBef>
              <a:spcAft>
                <a:spcPts val="0"/>
              </a:spcAft>
              <a:buClr>
                <a:schemeClr val="dk1"/>
              </a:buClr>
              <a:buSzPts val="4500"/>
              <a:buNone/>
              <a:defRPr sz="4500"/>
            </a:lvl6pPr>
            <a:lvl7pPr marL="3200400" lvl="6" indent="-228600" algn="l">
              <a:spcBef>
                <a:spcPts val="900"/>
              </a:spcBef>
              <a:spcAft>
                <a:spcPts val="0"/>
              </a:spcAft>
              <a:buClr>
                <a:schemeClr val="dk1"/>
              </a:buClr>
              <a:buSzPts val="4500"/>
              <a:buNone/>
              <a:defRPr sz="4500"/>
            </a:lvl7pPr>
            <a:lvl8pPr marL="3657600" lvl="7" indent="-228600" algn="l">
              <a:spcBef>
                <a:spcPts val="900"/>
              </a:spcBef>
              <a:spcAft>
                <a:spcPts val="0"/>
              </a:spcAft>
              <a:buClr>
                <a:schemeClr val="dk1"/>
              </a:buClr>
              <a:buSzPts val="4500"/>
              <a:buNone/>
              <a:defRPr sz="4500"/>
            </a:lvl8pPr>
            <a:lvl9pPr marL="4114800" lvl="8" indent="-228600" algn="l">
              <a:spcBef>
                <a:spcPts val="900"/>
              </a:spcBef>
              <a:spcAft>
                <a:spcPts val="0"/>
              </a:spcAft>
              <a:buClr>
                <a:schemeClr val="dk1"/>
              </a:buClr>
              <a:buSzPts val="4500"/>
              <a:buNone/>
              <a:defRPr sz="4500"/>
            </a:lvl9pPr>
          </a:lstStyle>
          <a:p>
            <a:endParaRPr/>
          </a:p>
        </p:txBody>
      </p:sp>
      <p:sp>
        <p:nvSpPr>
          <p:cNvPr id="62" name="Google Shape;62;p9"/>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065296" y="26243281"/>
            <a:ext cx="24688800" cy="3098168"/>
          </a:xfrm>
          <a:prstGeom prst="rect">
            <a:avLst/>
          </a:prstGeom>
          <a:noFill/>
          <a:ln>
            <a:noFill/>
          </a:ln>
        </p:spPr>
        <p:txBody>
          <a:bodyPr spcFirstLastPara="1" wrap="square" lIns="459800" tIns="229900" rIns="459800" bIns="229900" anchor="b" anchorCtr="0">
            <a:noAutofit/>
          </a:bodyPr>
          <a:lstStyle>
            <a:lvl1pPr lvl="0" algn="l">
              <a:spcBef>
                <a:spcPts val="0"/>
              </a:spcBef>
              <a:spcAft>
                <a:spcPts val="0"/>
              </a:spcAft>
              <a:buClr>
                <a:schemeClr val="dk1"/>
              </a:buClr>
              <a:buSzPts val="10100"/>
              <a:buFont typeface="Calibri"/>
              <a:buNone/>
              <a:defRPr sz="101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065296" y="3349837"/>
            <a:ext cx="24688800" cy="22494239"/>
          </a:xfrm>
          <a:prstGeom prst="rect">
            <a:avLst/>
          </a:prstGeom>
          <a:noFill/>
          <a:ln>
            <a:noFill/>
          </a:ln>
        </p:spPr>
        <p:txBody>
          <a:bodyPr spcFirstLastPara="1" wrap="square" lIns="459800" tIns="229900" rIns="459800" bIns="229900" anchor="t" anchorCtr="0">
            <a:noAutofit/>
          </a:bodyPr>
          <a:lstStyle>
            <a:lvl1pPr marR="0" lvl="0" algn="l" rtl="0">
              <a:spcBef>
                <a:spcPts val="3220"/>
              </a:spcBef>
              <a:spcAft>
                <a:spcPts val="0"/>
              </a:spcAft>
              <a:buClr>
                <a:schemeClr val="dk1"/>
              </a:buClr>
              <a:buSzPts val="16100"/>
              <a:buFont typeface="Arial"/>
              <a:buNone/>
              <a:defRPr sz="16100" b="0" i="0" u="none" strike="noStrike" cap="none">
                <a:solidFill>
                  <a:schemeClr val="dk1"/>
                </a:solidFill>
                <a:latin typeface="Calibri"/>
                <a:ea typeface="Calibri"/>
                <a:cs typeface="Calibri"/>
                <a:sym typeface="Calibri"/>
              </a:defRPr>
            </a:lvl1pPr>
            <a:lvl2pPr marR="0" lvl="1" algn="l" rtl="0">
              <a:spcBef>
                <a:spcPts val="2820"/>
              </a:spcBef>
              <a:spcAft>
                <a:spcPts val="0"/>
              </a:spcAft>
              <a:buClr>
                <a:schemeClr val="dk1"/>
              </a:buClr>
              <a:buSzPts val="14100"/>
              <a:buFont typeface="Arial"/>
              <a:buNone/>
              <a:defRPr sz="14100" b="0" i="0" u="none" strike="noStrike" cap="none">
                <a:solidFill>
                  <a:schemeClr val="dk1"/>
                </a:solidFill>
                <a:latin typeface="Calibri"/>
                <a:ea typeface="Calibri"/>
                <a:cs typeface="Calibri"/>
                <a:sym typeface="Calibri"/>
              </a:defRPr>
            </a:lvl2pPr>
            <a:lvl3pPr marR="0" lvl="2" algn="l" rtl="0">
              <a:spcBef>
                <a:spcPts val="2420"/>
              </a:spcBef>
              <a:spcAft>
                <a:spcPts val="0"/>
              </a:spcAft>
              <a:buClr>
                <a:schemeClr val="dk1"/>
              </a:buClr>
              <a:buSzPts val="12100"/>
              <a:buFont typeface="Arial"/>
              <a:buNone/>
              <a:defRPr sz="12100" b="0" i="0" u="none" strike="noStrike" cap="none">
                <a:solidFill>
                  <a:schemeClr val="dk1"/>
                </a:solidFill>
                <a:latin typeface="Calibri"/>
                <a:ea typeface="Calibri"/>
                <a:cs typeface="Calibri"/>
                <a:sym typeface="Calibri"/>
              </a:defRPr>
            </a:lvl3pPr>
            <a:lvl4pPr marR="0" lvl="3" algn="l" rtl="0">
              <a:spcBef>
                <a:spcPts val="2020"/>
              </a:spcBef>
              <a:spcAft>
                <a:spcPts val="0"/>
              </a:spcAft>
              <a:buClr>
                <a:schemeClr val="dk1"/>
              </a:buClr>
              <a:buSzPts val="10100"/>
              <a:buFont typeface="Arial"/>
              <a:buNone/>
              <a:defRPr sz="10100" b="0" i="0" u="none" strike="noStrike" cap="none">
                <a:solidFill>
                  <a:schemeClr val="dk1"/>
                </a:solidFill>
                <a:latin typeface="Calibri"/>
                <a:ea typeface="Calibri"/>
                <a:cs typeface="Calibri"/>
                <a:sym typeface="Calibri"/>
              </a:defRPr>
            </a:lvl4pPr>
            <a:lvl5pPr marR="0" lvl="4" algn="l" rtl="0">
              <a:spcBef>
                <a:spcPts val="2020"/>
              </a:spcBef>
              <a:spcAft>
                <a:spcPts val="0"/>
              </a:spcAft>
              <a:buClr>
                <a:schemeClr val="dk1"/>
              </a:buClr>
              <a:buSzPts val="10100"/>
              <a:buFont typeface="Arial"/>
              <a:buNone/>
              <a:defRPr sz="10100" b="0" i="0" u="none" strike="noStrike" cap="none">
                <a:solidFill>
                  <a:schemeClr val="dk1"/>
                </a:solidFill>
                <a:latin typeface="Calibri"/>
                <a:ea typeface="Calibri"/>
                <a:cs typeface="Calibri"/>
                <a:sym typeface="Calibri"/>
              </a:defRPr>
            </a:lvl5pPr>
            <a:lvl6pPr marR="0" lvl="5" algn="l" rtl="0">
              <a:spcBef>
                <a:spcPts val="2020"/>
              </a:spcBef>
              <a:spcAft>
                <a:spcPts val="0"/>
              </a:spcAft>
              <a:buClr>
                <a:schemeClr val="dk1"/>
              </a:buClr>
              <a:buSzPts val="10100"/>
              <a:buFont typeface="Arial"/>
              <a:buNone/>
              <a:defRPr sz="10100" b="0" i="0" u="none" strike="noStrike" cap="none">
                <a:solidFill>
                  <a:schemeClr val="dk1"/>
                </a:solidFill>
                <a:latin typeface="Calibri"/>
                <a:ea typeface="Calibri"/>
                <a:cs typeface="Calibri"/>
                <a:sym typeface="Calibri"/>
              </a:defRPr>
            </a:lvl6pPr>
            <a:lvl7pPr marR="0" lvl="6" algn="l" rtl="0">
              <a:spcBef>
                <a:spcPts val="2020"/>
              </a:spcBef>
              <a:spcAft>
                <a:spcPts val="0"/>
              </a:spcAft>
              <a:buClr>
                <a:schemeClr val="dk1"/>
              </a:buClr>
              <a:buSzPts val="10100"/>
              <a:buFont typeface="Arial"/>
              <a:buNone/>
              <a:defRPr sz="10100" b="0" i="0" u="none" strike="noStrike" cap="none">
                <a:solidFill>
                  <a:schemeClr val="dk1"/>
                </a:solidFill>
                <a:latin typeface="Calibri"/>
                <a:ea typeface="Calibri"/>
                <a:cs typeface="Calibri"/>
                <a:sym typeface="Calibri"/>
              </a:defRPr>
            </a:lvl7pPr>
            <a:lvl8pPr marR="0" lvl="7" algn="l" rtl="0">
              <a:spcBef>
                <a:spcPts val="2020"/>
              </a:spcBef>
              <a:spcAft>
                <a:spcPts val="0"/>
              </a:spcAft>
              <a:buClr>
                <a:schemeClr val="dk1"/>
              </a:buClr>
              <a:buSzPts val="10100"/>
              <a:buFont typeface="Arial"/>
              <a:buNone/>
              <a:defRPr sz="10100" b="0" i="0" u="none" strike="noStrike" cap="none">
                <a:solidFill>
                  <a:schemeClr val="dk1"/>
                </a:solidFill>
                <a:latin typeface="Calibri"/>
                <a:ea typeface="Calibri"/>
                <a:cs typeface="Calibri"/>
                <a:sym typeface="Calibri"/>
              </a:defRPr>
            </a:lvl8pPr>
            <a:lvl9pPr marR="0" lvl="8" algn="l" rtl="0">
              <a:spcBef>
                <a:spcPts val="2020"/>
              </a:spcBef>
              <a:spcAft>
                <a:spcPts val="0"/>
              </a:spcAft>
              <a:buClr>
                <a:schemeClr val="dk1"/>
              </a:buClr>
              <a:buSzPts val="10100"/>
              <a:buFont typeface="Arial"/>
              <a:buNone/>
              <a:defRPr sz="101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065296" y="29341450"/>
            <a:ext cx="24688800" cy="4399912"/>
          </a:xfrm>
          <a:prstGeom prst="rect">
            <a:avLst/>
          </a:prstGeom>
          <a:noFill/>
          <a:ln>
            <a:noFill/>
          </a:ln>
        </p:spPr>
        <p:txBody>
          <a:bodyPr spcFirstLastPara="1" wrap="square" lIns="459800" tIns="229900" rIns="459800" bIns="229900" anchor="t" anchorCtr="0">
            <a:noAutofit/>
          </a:bodyPr>
          <a:lstStyle>
            <a:lvl1pPr marL="457200" lvl="0" indent="-228600" algn="l">
              <a:spcBef>
                <a:spcPts val="1400"/>
              </a:spcBef>
              <a:spcAft>
                <a:spcPts val="0"/>
              </a:spcAft>
              <a:buClr>
                <a:schemeClr val="dk1"/>
              </a:buClr>
              <a:buSzPts val="7000"/>
              <a:buNone/>
              <a:defRPr sz="7000"/>
            </a:lvl1pPr>
            <a:lvl2pPr marL="914400" lvl="1" indent="-228600" algn="l">
              <a:spcBef>
                <a:spcPts val="1200"/>
              </a:spcBef>
              <a:spcAft>
                <a:spcPts val="0"/>
              </a:spcAft>
              <a:buClr>
                <a:schemeClr val="dk1"/>
              </a:buClr>
              <a:buSzPts val="6000"/>
              <a:buNone/>
              <a:defRPr sz="6000"/>
            </a:lvl2pPr>
            <a:lvl3pPr marL="1371600" lvl="2" indent="-228600" algn="l">
              <a:spcBef>
                <a:spcPts val="1000"/>
              </a:spcBef>
              <a:spcAft>
                <a:spcPts val="0"/>
              </a:spcAft>
              <a:buClr>
                <a:schemeClr val="dk1"/>
              </a:buClr>
              <a:buSzPts val="5000"/>
              <a:buNone/>
              <a:defRPr sz="5000"/>
            </a:lvl3pPr>
            <a:lvl4pPr marL="1828800" lvl="3" indent="-228600" algn="l">
              <a:spcBef>
                <a:spcPts val="900"/>
              </a:spcBef>
              <a:spcAft>
                <a:spcPts val="0"/>
              </a:spcAft>
              <a:buClr>
                <a:schemeClr val="dk1"/>
              </a:buClr>
              <a:buSzPts val="4500"/>
              <a:buNone/>
              <a:defRPr sz="4500"/>
            </a:lvl4pPr>
            <a:lvl5pPr marL="2286000" lvl="4" indent="-228600" algn="l">
              <a:spcBef>
                <a:spcPts val="900"/>
              </a:spcBef>
              <a:spcAft>
                <a:spcPts val="0"/>
              </a:spcAft>
              <a:buClr>
                <a:schemeClr val="dk1"/>
              </a:buClr>
              <a:buSzPts val="4500"/>
              <a:buNone/>
              <a:defRPr sz="4500"/>
            </a:lvl5pPr>
            <a:lvl6pPr marL="2743200" lvl="5" indent="-228600" algn="l">
              <a:spcBef>
                <a:spcPts val="900"/>
              </a:spcBef>
              <a:spcAft>
                <a:spcPts val="0"/>
              </a:spcAft>
              <a:buClr>
                <a:schemeClr val="dk1"/>
              </a:buClr>
              <a:buSzPts val="4500"/>
              <a:buNone/>
              <a:defRPr sz="4500"/>
            </a:lvl6pPr>
            <a:lvl7pPr marL="3200400" lvl="6" indent="-228600" algn="l">
              <a:spcBef>
                <a:spcPts val="900"/>
              </a:spcBef>
              <a:spcAft>
                <a:spcPts val="0"/>
              </a:spcAft>
              <a:buClr>
                <a:schemeClr val="dk1"/>
              </a:buClr>
              <a:buSzPts val="4500"/>
              <a:buNone/>
              <a:defRPr sz="4500"/>
            </a:lvl7pPr>
            <a:lvl8pPr marL="3657600" lvl="7" indent="-228600" algn="l">
              <a:spcBef>
                <a:spcPts val="900"/>
              </a:spcBef>
              <a:spcAft>
                <a:spcPts val="0"/>
              </a:spcAft>
              <a:buClr>
                <a:schemeClr val="dk1"/>
              </a:buClr>
              <a:buSzPts val="4500"/>
              <a:buNone/>
              <a:defRPr sz="4500"/>
            </a:lvl8pPr>
            <a:lvl9pPr marL="4114800" lvl="8" indent="-228600" algn="l">
              <a:spcBef>
                <a:spcPts val="900"/>
              </a:spcBef>
              <a:spcAft>
                <a:spcPts val="0"/>
              </a:spcAft>
              <a:buClr>
                <a:schemeClr val="dk1"/>
              </a:buClr>
              <a:buSzPts val="4500"/>
              <a:buNone/>
              <a:defRPr sz="4500"/>
            </a:lvl9pPr>
          </a:lstStyle>
          <a:p>
            <a:endParaRPr/>
          </a:p>
        </p:txBody>
      </p:sp>
      <p:sp>
        <p:nvSpPr>
          <p:cNvPr id="69" name="Google Shape;69;p10"/>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057400" y="1501354"/>
            <a:ext cx="37033201" cy="6248400"/>
          </a:xfrm>
          <a:prstGeom prst="rect">
            <a:avLst/>
          </a:prstGeom>
          <a:noFill/>
          <a:ln>
            <a:noFill/>
          </a:ln>
        </p:spPr>
        <p:txBody>
          <a:bodyPr spcFirstLastPara="1" wrap="square" lIns="459800" tIns="229900" rIns="459800" bIns="229900" anchor="ctr" anchorCtr="0">
            <a:noAutofit/>
          </a:bodyPr>
          <a:lstStyle>
            <a:lvl1pPr marR="0" lvl="0" algn="ctr" rtl="0">
              <a:spcBef>
                <a:spcPts val="0"/>
              </a:spcBef>
              <a:spcAft>
                <a:spcPts val="0"/>
              </a:spcAft>
              <a:buClr>
                <a:schemeClr val="dk1"/>
              </a:buClr>
              <a:buSzPts val="22100"/>
              <a:buFont typeface="Calibri"/>
              <a:buNone/>
              <a:defRPr sz="221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057400" y="8747763"/>
            <a:ext cx="37033201" cy="24741932"/>
          </a:xfrm>
          <a:prstGeom prst="rect">
            <a:avLst/>
          </a:prstGeom>
          <a:noFill/>
          <a:ln>
            <a:noFill/>
          </a:ln>
        </p:spPr>
        <p:txBody>
          <a:bodyPr spcFirstLastPara="1" wrap="square" lIns="459800" tIns="229900" rIns="459800" bIns="229900" anchor="t" anchorCtr="0">
            <a:noAutofit/>
          </a:bodyPr>
          <a:lstStyle>
            <a:lvl1pPr marL="457200" marR="0" lvl="0" indent="-1250950" algn="l" rtl="0">
              <a:spcBef>
                <a:spcPts val="3220"/>
              </a:spcBef>
              <a:spcAft>
                <a:spcPts val="0"/>
              </a:spcAft>
              <a:buClr>
                <a:schemeClr val="dk1"/>
              </a:buClr>
              <a:buSzPts val="16100"/>
              <a:buFont typeface="Arial"/>
              <a:buChar char="•"/>
              <a:defRPr sz="16100" b="0" i="0" u="none" strike="noStrike" cap="none">
                <a:solidFill>
                  <a:schemeClr val="dk1"/>
                </a:solidFill>
                <a:latin typeface="Calibri"/>
                <a:ea typeface="Calibri"/>
                <a:cs typeface="Calibri"/>
                <a:sym typeface="Calibri"/>
              </a:defRPr>
            </a:lvl1pPr>
            <a:lvl2pPr marL="914400" marR="0" lvl="1" indent="-1123950" algn="l" rtl="0">
              <a:spcBef>
                <a:spcPts val="2820"/>
              </a:spcBef>
              <a:spcAft>
                <a:spcPts val="0"/>
              </a:spcAft>
              <a:buClr>
                <a:schemeClr val="dk1"/>
              </a:buClr>
              <a:buSzPts val="14100"/>
              <a:buFont typeface="Arial"/>
              <a:buChar char="–"/>
              <a:defRPr sz="14100" b="0" i="0" u="none" strike="noStrike" cap="none">
                <a:solidFill>
                  <a:schemeClr val="dk1"/>
                </a:solidFill>
                <a:latin typeface="Calibri"/>
                <a:ea typeface="Calibri"/>
                <a:cs typeface="Calibri"/>
                <a:sym typeface="Calibri"/>
              </a:defRPr>
            </a:lvl2pPr>
            <a:lvl3pPr marL="1371600" marR="0" lvl="2" indent="-996950" algn="l" rtl="0">
              <a:spcBef>
                <a:spcPts val="2420"/>
              </a:spcBef>
              <a:spcAft>
                <a:spcPts val="0"/>
              </a:spcAft>
              <a:buClr>
                <a:schemeClr val="dk1"/>
              </a:buClr>
              <a:buSzPts val="12100"/>
              <a:buFont typeface="Arial"/>
              <a:buChar char="•"/>
              <a:defRPr sz="12100" b="0" i="0" u="none" strike="noStrike" cap="none">
                <a:solidFill>
                  <a:schemeClr val="dk1"/>
                </a:solidFill>
                <a:latin typeface="Calibri"/>
                <a:ea typeface="Calibri"/>
                <a:cs typeface="Calibri"/>
                <a:sym typeface="Calibri"/>
              </a:defRPr>
            </a:lvl3pPr>
            <a:lvl4pPr marL="1828800" marR="0" lvl="3" indent="-869950" algn="l" rtl="0">
              <a:spcBef>
                <a:spcPts val="202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4pPr>
            <a:lvl5pPr marL="2286000" marR="0" lvl="4" indent="-869950" algn="l" rtl="0">
              <a:spcBef>
                <a:spcPts val="202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5pPr>
            <a:lvl6pPr marL="2743200" marR="0" lvl="5" indent="-869950" algn="l" rtl="0">
              <a:spcBef>
                <a:spcPts val="202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6pPr>
            <a:lvl7pPr marL="3200400" marR="0" lvl="6" indent="-869950" algn="l" rtl="0">
              <a:spcBef>
                <a:spcPts val="202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7pPr>
            <a:lvl8pPr marL="3657600" marR="0" lvl="7" indent="-869950" algn="l" rtl="0">
              <a:spcBef>
                <a:spcPts val="202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8pPr>
            <a:lvl9pPr marL="4114800" marR="0" lvl="8" indent="-869950" algn="l" rtl="0">
              <a:spcBef>
                <a:spcPts val="2020"/>
              </a:spcBef>
              <a:spcAft>
                <a:spcPts val="0"/>
              </a:spcAft>
              <a:buClr>
                <a:schemeClr val="dk1"/>
              </a:buClr>
              <a:buSzPts val="10100"/>
              <a:buFont typeface="Arial"/>
              <a:buChar char="•"/>
              <a:defRPr sz="101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057400" y="34748050"/>
            <a:ext cx="9601200" cy="1996017"/>
          </a:xfrm>
          <a:prstGeom prst="rect">
            <a:avLst/>
          </a:prstGeom>
          <a:noFill/>
          <a:ln>
            <a:noFill/>
          </a:ln>
        </p:spPr>
        <p:txBody>
          <a:bodyPr spcFirstLastPara="1" wrap="square" lIns="459800" tIns="229900" rIns="459800" bIns="229900" anchor="ctr" anchorCtr="0">
            <a:noAutofit/>
          </a:bodyPr>
          <a:lstStyle>
            <a:lvl1pPr marR="0" lvl="0" algn="l" rtl="0">
              <a:spcBef>
                <a:spcPts val="0"/>
              </a:spcBef>
              <a:spcAft>
                <a:spcPts val="0"/>
              </a:spcAft>
              <a:buSzPts val="1400"/>
              <a:buNone/>
              <a:defRPr sz="6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058900" y="34748050"/>
            <a:ext cx="13030200" cy="1996017"/>
          </a:xfrm>
          <a:prstGeom prst="rect">
            <a:avLst/>
          </a:prstGeom>
          <a:noFill/>
          <a:ln>
            <a:noFill/>
          </a:ln>
        </p:spPr>
        <p:txBody>
          <a:bodyPr spcFirstLastPara="1" wrap="square" lIns="459800" tIns="229900" rIns="459800" bIns="229900" anchor="ctr" anchorCtr="0">
            <a:noAutofit/>
          </a:bodyPr>
          <a:lstStyle>
            <a:lvl1pPr marR="0" lvl="0" algn="ctr" rtl="0">
              <a:spcBef>
                <a:spcPts val="0"/>
              </a:spcBef>
              <a:spcAft>
                <a:spcPts val="0"/>
              </a:spcAft>
              <a:buSzPts val="1400"/>
              <a:buNone/>
              <a:defRPr sz="6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91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29489400" y="34748050"/>
            <a:ext cx="9601200" cy="1996017"/>
          </a:xfrm>
          <a:prstGeom prst="rect">
            <a:avLst/>
          </a:prstGeom>
          <a:noFill/>
          <a:ln>
            <a:noFill/>
          </a:ln>
        </p:spPr>
        <p:txBody>
          <a:bodyPr spcFirstLastPara="1" wrap="square" lIns="459800" tIns="229900" rIns="459800" bIns="229900" anchor="ctr" anchorCtr="0">
            <a:noAutofit/>
          </a:bodyPr>
          <a:lstStyle>
            <a:lvl1pPr marL="0" marR="0" lvl="0" indent="0" algn="r" rtl="0">
              <a:spcBef>
                <a:spcPts val="0"/>
              </a:spcBef>
              <a:buNone/>
              <a:defRPr sz="6000" b="0" i="0" u="none" strike="noStrike" cap="none">
                <a:solidFill>
                  <a:srgbClr val="888888"/>
                </a:solidFill>
                <a:latin typeface="Calibri"/>
                <a:ea typeface="Calibri"/>
                <a:cs typeface="Calibri"/>
                <a:sym typeface="Calibri"/>
              </a:defRPr>
            </a:lvl1pPr>
            <a:lvl2pPr marL="0" marR="0" lvl="1" indent="0" algn="r" rtl="0">
              <a:spcBef>
                <a:spcPts val="0"/>
              </a:spcBef>
              <a:buNone/>
              <a:defRPr sz="6000" b="0" i="0" u="none" strike="noStrike" cap="none">
                <a:solidFill>
                  <a:srgbClr val="888888"/>
                </a:solidFill>
                <a:latin typeface="Calibri"/>
                <a:ea typeface="Calibri"/>
                <a:cs typeface="Calibri"/>
                <a:sym typeface="Calibri"/>
              </a:defRPr>
            </a:lvl2pPr>
            <a:lvl3pPr marL="0" marR="0" lvl="2" indent="0" algn="r" rtl="0">
              <a:spcBef>
                <a:spcPts val="0"/>
              </a:spcBef>
              <a:buNone/>
              <a:defRPr sz="6000" b="0" i="0" u="none" strike="noStrike" cap="none">
                <a:solidFill>
                  <a:srgbClr val="888888"/>
                </a:solidFill>
                <a:latin typeface="Calibri"/>
                <a:ea typeface="Calibri"/>
                <a:cs typeface="Calibri"/>
                <a:sym typeface="Calibri"/>
              </a:defRPr>
            </a:lvl3pPr>
            <a:lvl4pPr marL="0" marR="0" lvl="3" indent="0" algn="r" rtl="0">
              <a:spcBef>
                <a:spcPts val="0"/>
              </a:spcBef>
              <a:buNone/>
              <a:defRPr sz="6000" b="0" i="0" u="none" strike="noStrike" cap="none">
                <a:solidFill>
                  <a:srgbClr val="888888"/>
                </a:solidFill>
                <a:latin typeface="Calibri"/>
                <a:ea typeface="Calibri"/>
                <a:cs typeface="Calibri"/>
                <a:sym typeface="Calibri"/>
              </a:defRPr>
            </a:lvl4pPr>
            <a:lvl5pPr marL="0" marR="0" lvl="4" indent="0" algn="r" rtl="0">
              <a:spcBef>
                <a:spcPts val="0"/>
              </a:spcBef>
              <a:buNone/>
              <a:defRPr sz="6000" b="0" i="0" u="none" strike="noStrike" cap="none">
                <a:solidFill>
                  <a:srgbClr val="888888"/>
                </a:solidFill>
                <a:latin typeface="Calibri"/>
                <a:ea typeface="Calibri"/>
                <a:cs typeface="Calibri"/>
                <a:sym typeface="Calibri"/>
              </a:defRPr>
            </a:lvl5pPr>
            <a:lvl6pPr marL="0" marR="0" lvl="5" indent="0" algn="r" rtl="0">
              <a:spcBef>
                <a:spcPts val="0"/>
              </a:spcBef>
              <a:buNone/>
              <a:defRPr sz="6000" b="0" i="0" u="none" strike="noStrike" cap="none">
                <a:solidFill>
                  <a:srgbClr val="888888"/>
                </a:solidFill>
                <a:latin typeface="Calibri"/>
                <a:ea typeface="Calibri"/>
                <a:cs typeface="Calibri"/>
                <a:sym typeface="Calibri"/>
              </a:defRPr>
            </a:lvl6pPr>
            <a:lvl7pPr marL="0" marR="0" lvl="6" indent="0" algn="r" rtl="0">
              <a:spcBef>
                <a:spcPts val="0"/>
              </a:spcBef>
              <a:buNone/>
              <a:defRPr sz="6000" b="0" i="0" u="none" strike="noStrike" cap="none">
                <a:solidFill>
                  <a:srgbClr val="888888"/>
                </a:solidFill>
                <a:latin typeface="Calibri"/>
                <a:ea typeface="Calibri"/>
                <a:cs typeface="Calibri"/>
                <a:sym typeface="Calibri"/>
              </a:defRPr>
            </a:lvl7pPr>
            <a:lvl8pPr marL="0" marR="0" lvl="7" indent="0" algn="r" rtl="0">
              <a:spcBef>
                <a:spcPts val="0"/>
              </a:spcBef>
              <a:buNone/>
              <a:defRPr sz="6000" b="0" i="0" u="none" strike="noStrike" cap="none">
                <a:solidFill>
                  <a:srgbClr val="888888"/>
                </a:solidFill>
                <a:latin typeface="Calibri"/>
                <a:ea typeface="Calibri"/>
                <a:cs typeface="Calibri"/>
                <a:sym typeface="Calibri"/>
              </a:defRPr>
            </a:lvl8pPr>
            <a:lvl9pPr marL="0" marR="0" lvl="8" indent="0" algn="r" rtl="0">
              <a:spcBef>
                <a:spcPts val="0"/>
              </a:spcBef>
              <a:buNone/>
              <a:defRPr sz="60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1.jp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jp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8"/>
        <p:cNvGrpSpPr/>
        <p:nvPr/>
      </p:nvGrpSpPr>
      <p:grpSpPr>
        <a:xfrm>
          <a:off x="0" y="0"/>
          <a:ext cx="0" cy="0"/>
          <a:chOff x="0" y="0"/>
          <a:chExt cx="0" cy="0"/>
        </a:xfrm>
      </p:grpSpPr>
      <p:sp>
        <p:nvSpPr>
          <p:cNvPr id="89" name="Google Shape;89;p13"/>
          <p:cNvSpPr/>
          <p:nvPr/>
        </p:nvSpPr>
        <p:spPr>
          <a:xfrm>
            <a:off x="13762794" y="13477780"/>
            <a:ext cx="13717209" cy="2382973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dirty="0">
              <a:solidFill>
                <a:schemeClr val="dk1"/>
              </a:solidFill>
              <a:latin typeface="Calibri"/>
              <a:ea typeface="Calibri"/>
              <a:cs typeface="Calibri"/>
              <a:sym typeface="Calibri"/>
            </a:endParaRPr>
          </a:p>
        </p:txBody>
      </p:sp>
      <p:sp>
        <p:nvSpPr>
          <p:cNvPr id="90" name="Google Shape;90;p13"/>
          <p:cNvSpPr/>
          <p:nvPr/>
        </p:nvSpPr>
        <p:spPr>
          <a:xfrm>
            <a:off x="0" y="13481829"/>
            <a:ext cx="13675424" cy="14825176"/>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dirty="0">
              <a:solidFill>
                <a:schemeClr val="dk1"/>
              </a:solidFill>
              <a:latin typeface="Calibri"/>
              <a:ea typeface="Calibri"/>
              <a:cs typeface="Calibri"/>
              <a:sym typeface="Calibri"/>
            </a:endParaRPr>
          </a:p>
        </p:txBody>
      </p:sp>
      <p:sp>
        <p:nvSpPr>
          <p:cNvPr id="91" name="Google Shape;91;p13"/>
          <p:cNvSpPr/>
          <p:nvPr/>
        </p:nvSpPr>
        <p:spPr>
          <a:xfrm>
            <a:off x="27558775" y="13477780"/>
            <a:ext cx="13487400" cy="10705754"/>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 </a:t>
            </a:r>
            <a:endParaRPr/>
          </a:p>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2" name="Google Shape;92;p13"/>
          <p:cNvSpPr/>
          <p:nvPr/>
        </p:nvSpPr>
        <p:spPr>
          <a:xfrm>
            <a:off x="80772" y="6586840"/>
            <a:ext cx="40965119" cy="6805452"/>
          </a:xfrm>
          <a:prstGeom prst="roundRect">
            <a:avLst>
              <a:gd name="adj" fmla="val 16667"/>
            </a:avLst>
          </a:prstGeom>
          <a:solidFill>
            <a:srgbClr val="FFFF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3" name="Google Shape;93;p13"/>
          <p:cNvSpPr/>
          <p:nvPr/>
        </p:nvSpPr>
        <p:spPr>
          <a:xfrm>
            <a:off x="27560016" y="33863280"/>
            <a:ext cx="13487400" cy="3444234"/>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4" name="Google Shape;94;p13"/>
          <p:cNvSpPr/>
          <p:nvPr/>
        </p:nvSpPr>
        <p:spPr>
          <a:xfrm>
            <a:off x="27560016" y="25266003"/>
            <a:ext cx="13487400" cy="4772828"/>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5" name="Google Shape;95;p13"/>
          <p:cNvSpPr/>
          <p:nvPr/>
        </p:nvSpPr>
        <p:spPr>
          <a:xfrm>
            <a:off x="0" y="29384370"/>
            <a:ext cx="13679423" cy="7938714"/>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dirty="0">
              <a:solidFill>
                <a:schemeClr val="dk1"/>
              </a:solidFill>
              <a:latin typeface="Calibri"/>
              <a:ea typeface="Calibri"/>
              <a:cs typeface="Calibri"/>
              <a:sym typeface="Calibri"/>
            </a:endParaRPr>
          </a:p>
        </p:txBody>
      </p:sp>
      <p:sp>
        <p:nvSpPr>
          <p:cNvPr id="96" name="Google Shape;96;p13"/>
          <p:cNvSpPr txBox="1"/>
          <p:nvPr/>
        </p:nvSpPr>
        <p:spPr>
          <a:xfrm>
            <a:off x="645648" y="6585104"/>
            <a:ext cx="40306615" cy="6555641"/>
          </a:xfrm>
          <a:prstGeom prst="rect">
            <a:avLst/>
          </a:prstGeom>
          <a:noFill/>
          <a:ln>
            <a:noFill/>
          </a:ln>
        </p:spPr>
        <p:txBody>
          <a:bodyPr spcFirstLastPara="1" wrap="square" lIns="91425" tIns="45700" rIns="91425" bIns="45700" anchor="t" anchorCtr="0">
            <a:noAutofit/>
          </a:bodyPr>
          <a:lstStyle/>
          <a:p>
            <a:pPr lvl="0"/>
            <a:r>
              <a:rPr lang="en-US" sz="4200" b="1" dirty="0">
                <a:solidFill>
                  <a:schemeClr val="dk1"/>
                </a:solidFill>
                <a:latin typeface="Calibri"/>
                <a:ea typeface="Calibri"/>
                <a:cs typeface="Calibri"/>
                <a:sym typeface="Calibri"/>
              </a:rPr>
              <a:t>Severe acute respiratory syndrome coronavirus 2 (SARS-CoV-2), a positive-stranded RNA virus, has caused &gt;100,000 infections and &gt;50,000 deaths during the 2020 pandemic. SARS-CoV-2 successful infectivity is in part due to structural motifs and specific cell receptor targeting. SARS-CoV-2 spike (S) glycoprotein mediates cell attachment by recognizing the angiotensin converting enzyme II (ACE2) receptor, which initializes cleavage by host cell proteases to induce cell membrane fusion. In previous studies transmembrane protease/serine subfamily member 2 (TMPRSS2) have increased cleavage efficiency towards the S protein subunits. This study aims to characterize cross-species variants of TMPRSS2 and their potential to cleave S proteins subunits in silico. We hypothesize that TMPRSS2 aids in the spillover of SARS-CoV-2 to alternate host by having a conserved catalytic region. We investigated the conservation of TMPRSS2 sequences amongst several species and  to the human homolog. We utilized protein databanks to form concise amino sequence alignments of six domestic animals for comparisons with the human variant. We characterized differences in catalytically important residues based off the position specific score and changes in amino acid properties. We found that important residues within TMPRSS2 are highly conserved and found only substitutions likely to have minor effect on catalytic activity. This study has provided insight on possible spillover into alternate host with structurally similar TMPRSS2 variants compared to humans, posing an immense threat for epidemics in domesticated animal populations.</a:t>
            </a:r>
            <a:endParaRPr dirty="0"/>
          </a:p>
        </p:txBody>
      </p:sp>
      <p:sp>
        <p:nvSpPr>
          <p:cNvPr id="97" name="Google Shape;97;p13"/>
          <p:cNvSpPr txBox="1"/>
          <p:nvPr/>
        </p:nvSpPr>
        <p:spPr>
          <a:xfrm>
            <a:off x="27621638" y="25501274"/>
            <a:ext cx="13287324" cy="6586418"/>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0000FF"/>
              </a:buClr>
              <a:buSzPts val="3200"/>
              <a:buFont typeface="Noto Sans Symbols"/>
              <a:buChar char="❖"/>
            </a:pPr>
            <a:r>
              <a:rPr lang="en-US" sz="3200" b="1" dirty="0">
                <a:solidFill>
                  <a:schemeClr val="dk1"/>
                </a:solidFill>
                <a:latin typeface="Calibri"/>
                <a:cs typeface="Calibri"/>
                <a:sym typeface="Calibri"/>
              </a:rPr>
              <a:t>Obtain the complete crystal structure of TMPRSS2 and compare it to the predicted model produced by SWISS-MODEL.</a:t>
            </a:r>
          </a:p>
          <a:p>
            <a:pPr marR="0" lvl="0" algn="l" rtl="0">
              <a:spcBef>
                <a:spcPts val="0"/>
              </a:spcBef>
              <a:spcAft>
                <a:spcPts val="0"/>
              </a:spcAft>
              <a:buClr>
                <a:srgbClr val="0000FF"/>
              </a:buClr>
              <a:buSzPts val="3200"/>
            </a:pPr>
            <a:endParaRPr dirty="0"/>
          </a:p>
          <a:p>
            <a:pPr marL="342900" marR="0" lvl="0" indent="-342900" algn="l" rtl="0">
              <a:spcBef>
                <a:spcPts val="60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 Investigate how the differences in specific residues effect the catalytic efficiency to cleave monobasic </a:t>
            </a:r>
            <a:r>
              <a:rPr lang="en-US" sz="3200" b="1" dirty="0" err="1">
                <a:solidFill>
                  <a:schemeClr val="dk1"/>
                </a:solidFill>
                <a:latin typeface="Calibri"/>
                <a:ea typeface="Calibri"/>
                <a:cs typeface="Calibri"/>
                <a:sym typeface="Calibri"/>
              </a:rPr>
              <a:t>Arg</a:t>
            </a:r>
            <a:r>
              <a:rPr lang="en-US" sz="3200" b="1" dirty="0">
                <a:solidFill>
                  <a:schemeClr val="dk1"/>
                </a:solidFill>
                <a:latin typeface="Calibri"/>
                <a:ea typeface="Calibri"/>
                <a:cs typeface="Calibri"/>
                <a:sym typeface="Calibri"/>
              </a:rPr>
              <a:t> residues in vivo.   </a:t>
            </a:r>
          </a:p>
          <a:p>
            <a:pPr marR="0" lvl="0" algn="l" rtl="0">
              <a:spcBef>
                <a:spcPts val="600"/>
              </a:spcBef>
              <a:spcAft>
                <a:spcPts val="0"/>
              </a:spcAft>
              <a:buClr>
                <a:srgbClr val="0000FF"/>
              </a:buClr>
              <a:buSzPts val="3200"/>
            </a:pPr>
            <a:endParaRPr dirty="0"/>
          </a:p>
          <a:p>
            <a:pPr marL="342900" marR="0" lvl="0" indent="-342900" algn="l" rtl="0">
              <a:spcBef>
                <a:spcPts val="60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 Explore sequence alignments for other species and analyze data for variation within each species at a nucleotide level. Create a cross-species phylogenic tree of TMPRSS2 variants.</a:t>
            </a:r>
            <a:endParaRPr dirty="0"/>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p:txBody>
      </p:sp>
      <p:sp>
        <p:nvSpPr>
          <p:cNvPr id="98" name="Google Shape;98;p13"/>
          <p:cNvSpPr/>
          <p:nvPr/>
        </p:nvSpPr>
        <p:spPr>
          <a:xfrm>
            <a:off x="33194" y="36558"/>
            <a:ext cx="41147999" cy="6458027"/>
          </a:xfrm>
          <a:prstGeom prst="rect">
            <a:avLst/>
          </a:prstGeom>
          <a:gradFill>
            <a:gsLst>
              <a:gs pos="0">
                <a:schemeClr val="accent6">
                  <a:lumMod val="40000"/>
                  <a:lumOff val="60000"/>
                </a:schemeClr>
              </a:gs>
              <a:gs pos="31000">
                <a:schemeClr val="accent6">
                  <a:lumMod val="75000"/>
                </a:schemeClr>
              </a:gs>
              <a:gs pos="52000">
                <a:schemeClr val="accent6">
                  <a:lumMod val="75000"/>
                </a:schemeClr>
              </a:gs>
              <a:gs pos="78000">
                <a:schemeClr val="accent6">
                  <a:lumMod val="75000"/>
                </a:schemeClr>
              </a:gs>
              <a:gs pos="100000">
                <a:schemeClr val="accent6">
                  <a:lumMod val="40000"/>
                  <a:lumOff val="60000"/>
                </a:schemeClr>
              </a:gs>
            </a:gsLst>
            <a:lin ang="5400000" scaled="0"/>
          </a:gradFill>
          <a:ln w="76200" cap="flat" cmpd="sng">
            <a:solidFill>
              <a:srgbClr val="00336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rgbClr val="0070C0"/>
              </a:solidFill>
              <a:latin typeface="Calibri"/>
              <a:ea typeface="Calibri"/>
              <a:cs typeface="Calibri"/>
              <a:sym typeface="Calibri"/>
            </a:endParaRPr>
          </a:p>
        </p:txBody>
      </p:sp>
      <p:sp>
        <p:nvSpPr>
          <p:cNvPr id="99" name="Google Shape;99;p13"/>
          <p:cNvSpPr txBox="1"/>
          <p:nvPr/>
        </p:nvSpPr>
        <p:spPr>
          <a:xfrm>
            <a:off x="6833872" y="2419134"/>
            <a:ext cx="32822248" cy="4484817"/>
          </a:xfrm>
          <a:prstGeom prst="rect">
            <a:avLst/>
          </a:prstGeom>
          <a:noFill/>
          <a:ln>
            <a:noFill/>
          </a:ln>
        </p:spPr>
        <p:txBody>
          <a:bodyPr spcFirstLastPara="1" wrap="square" lIns="274300" tIns="274300" rIns="274300" bIns="274300" anchor="ctr" anchorCtr="0">
            <a:noAutofit/>
          </a:bodyPr>
          <a:lstStyle/>
          <a:p>
            <a:pPr lvl="0">
              <a:lnSpc>
                <a:spcPct val="107000"/>
              </a:lnSpc>
            </a:pPr>
            <a:r>
              <a:rPr lang="en-US" sz="6000" b="1" dirty="0">
                <a:solidFill>
                  <a:schemeClr val="lt1"/>
                </a:solidFill>
                <a:latin typeface="Calibri"/>
                <a:ea typeface="Calibri"/>
                <a:cs typeface="Calibri"/>
                <a:sym typeface="Calibri"/>
              </a:rPr>
              <a:t>Tyshawn Ferrell</a:t>
            </a:r>
            <a:r>
              <a:rPr lang="en-US" sz="6000" b="1" baseline="30000" dirty="0">
                <a:solidFill>
                  <a:schemeClr val="lt1"/>
                </a:solidFill>
                <a:latin typeface="Calibri"/>
                <a:ea typeface="Calibri"/>
                <a:cs typeface="Calibri"/>
                <a:sym typeface="Calibri"/>
              </a:rPr>
              <a:t> 1,2</a:t>
            </a:r>
            <a:r>
              <a:rPr lang="en-US" sz="6000" b="1" dirty="0">
                <a:solidFill>
                  <a:schemeClr val="lt1"/>
                </a:solidFill>
                <a:latin typeface="Calibri"/>
                <a:ea typeface="Calibri"/>
                <a:cs typeface="Calibri"/>
                <a:sym typeface="Calibri"/>
              </a:rPr>
              <a:t>, Kelly Pierce</a:t>
            </a:r>
            <a:r>
              <a:rPr lang="en-US" sz="6000" b="1" baseline="30000" dirty="0">
                <a:solidFill>
                  <a:schemeClr val="lt1"/>
                </a:solidFill>
                <a:latin typeface="Calibri"/>
                <a:ea typeface="Calibri"/>
                <a:cs typeface="Calibri"/>
                <a:sym typeface="Calibri"/>
              </a:rPr>
              <a:t> 1</a:t>
            </a:r>
            <a:r>
              <a:rPr lang="en-US" sz="6000" b="1" dirty="0">
                <a:solidFill>
                  <a:schemeClr val="lt1"/>
                </a:solidFill>
                <a:latin typeface="Calibri"/>
                <a:ea typeface="Calibri"/>
                <a:cs typeface="Calibri"/>
                <a:sym typeface="Calibri"/>
              </a:rPr>
              <a:t>, Johnny Aldan</a:t>
            </a:r>
            <a:r>
              <a:rPr lang="en-US" sz="6000" b="1" baseline="30000" dirty="0">
                <a:solidFill>
                  <a:schemeClr val="lt1"/>
                </a:solidFill>
                <a:latin typeface="Calibri"/>
                <a:ea typeface="Calibri"/>
                <a:cs typeface="Calibri"/>
                <a:sym typeface="Calibri"/>
              </a:rPr>
              <a:t> 1</a:t>
            </a:r>
            <a:r>
              <a:rPr lang="en-US" sz="6000" b="1" dirty="0">
                <a:solidFill>
                  <a:schemeClr val="lt1"/>
                </a:solidFill>
                <a:latin typeface="Calibri"/>
                <a:ea typeface="Calibri"/>
                <a:cs typeface="Calibri"/>
                <a:sym typeface="Calibri"/>
              </a:rPr>
              <a:t>, Ethan Ho</a:t>
            </a:r>
            <a:r>
              <a:rPr lang="en-US" sz="6000" b="1" baseline="30000" dirty="0">
                <a:solidFill>
                  <a:schemeClr val="lt1"/>
                </a:solidFill>
                <a:latin typeface="Calibri"/>
                <a:ea typeface="Calibri"/>
                <a:cs typeface="Calibri"/>
                <a:sym typeface="Calibri"/>
              </a:rPr>
              <a:t> 1</a:t>
            </a:r>
            <a:r>
              <a:rPr lang="en-US" sz="6000" b="1" dirty="0">
                <a:solidFill>
                  <a:schemeClr val="lt1"/>
                </a:solidFill>
                <a:latin typeface="Calibri"/>
                <a:ea typeface="Calibri"/>
                <a:cs typeface="Calibri"/>
                <a:sym typeface="Calibri"/>
              </a:rPr>
              <a:t>, </a:t>
            </a:r>
            <a:r>
              <a:rPr lang="en-US" sz="6000" b="1" dirty="0" err="1">
                <a:solidFill>
                  <a:schemeClr val="lt1"/>
                </a:solidFill>
                <a:latin typeface="Calibri"/>
                <a:ea typeface="Calibri"/>
                <a:cs typeface="Calibri"/>
                <a:sym typeface="Calibri"/>
              </a:rPr>
              <a:t>Dairian</a:t>
            </a:r>
            <a:r>
              <a:rPr lang="en-US" sz="6000" b="1" dirty="0">
                <a:solidFill>
                  <a:schemeClr val="lt1"/>
                </a:solidFill>
                <a:latin typeface="Calibri"/>
                <a:ea typeface="Calibri"/>
                <a:cs typeface="Calibri"/>
                <a:sym typeface="Calibri"/>
              </a:rPr>
              <a:t> </a:t>
            </a:r>
            <a:r>
              <a:rPr lang="en-US" sz="6000" b="1" dirty="0" err="1">
                <a:solidFill>
                  <a:schemeClr val="lt1"/>
                </a:solidFill>
                <a:latin typeface="Calibri"/>
                <a:ea typeface="Calibri"/>
                <a:cs typeface="Calibri"/>
                <a:sym typeface="Calibri"/>
              </a:rPr>
              <a:t>Balai</a:t>
            </a:r>
            <a:r>
              <a:rPr lang="en-US" sz="6000" b="1" baseline="30000" dirty="0">
                <a:solidFill>
                  <a:schemeClr val="lt1"/>
                </a:solidFill>
                <a:latin typeface="Calibri"/>
                <a:ea typeface="Calibri"/>
                <a:cs typeface="Calibri"/>
                <a:sym typeface="Calibri"/>
              </a:rPr>
              <a:t> 1</a:t>
            </a:r>
            <a:endParaRPr dirty="0"/>
          </a:p>
          <a:p>
            <a:pPr lvl="0">
              <a:lnSpc>
                <a:spcPct val="107000"/>
              </a:lnSpc>
              <a:spcBef>
                <a:spcPts val="600"/>
              </a:spcBef>
            </a:pPr>
            <a:r>
              <a:rPr lang="en-US" sz="4400" baseline="30000" dirty="0">
                <a:solidFill>
                  <a:schemeClr val="lt1"/>
                </a:solidFill>
                <a:latin typeface="Calibri"/>
                <a:ea typeface="Calibri"/>
                <a:cs typeface="Calibri"/>
                <a:sym typeface="Calibri"/>
              </a:rPr>
              <a:t>1</a:t>
            </a:r>
            <a:r>
              <a:rPr lang="en-US" sz="4400" dirty="0">
                <a:solidFill>
                  <a:schemeClr val="lt1"/>
                </a:solidFill>
                <a:latin typeface="Calibri"/>
                <a:ea typeface="Calibri"/>
                <a:cs typeface="Calibri"/>
                <a:sym typeface="Calibri"/>
              </a:rPr>
              <a:t>Texas Advance Computing Center, University of Texas at Austin, Austin, TX, 78712-78758</a:t>
            </a:r>
            <a:endParaRPr sz="1100" dirty="0">
              <a:solidFill>
                <a:schemeClr val="lt1"/>
              </a:solidFill>
              <a:latin typeface="Calibri"/>
              <a:ea typeface="Calibri"/>
              <a:cs typeface="Calibri"/>
              <a:sym typeface="Calibri"/>
            </a:endParaRPr>
          </a:p>
          <a:p>
            <a:pPr marL="0" marR="0" lvl="0" indent="0" algn="l" rtl="0">
              <a:lnSpc>
                <a:spcPct val="107000"/>
              </a:lnSpc>
              <a:spcBef>
                <a:spcPts val="600"/>
              </a:spcBef>
              <a:spcAft>
                <a:spcPts val="0"/>
              </a:spcAft>
              <a:buNone/>
            </a:pPr>
            <a:r>
              <a:rPr lang="en-US" sz="4400" baseline="30000" dirty="0">
                <a:solidFill>
                  <a:schemeClr val="lt1"/>
                </a:solidFill>
                <a:latin typeface="Calibri"/>
                <a:ea typeface="Calibri"/>
                <a:cs typeface="Calibri"/>
                <a:sym typeface="Calibri"/>
              </a:rPr>
              <a:t>2</a:t>
            </a:r>
            <a:r>
              <a:rPr lang="en-US" sz="4400" dirty="0">
                <a:solidFill>
                  <a:schemeClr val="lt1"/>
                </a:solidFill>
                <a:latin typeface="Calibri"/>
                <a:ea typeface="Calibri"/>
                <a:cs typeface="Calibri"/>
                <a:sym typeface="Calibri"/>
              </a:rPr>
              <a:t>Department of Biology, Albany</a:t>
            </a:r>
            <a:r>
              <a:rPr lang="en-US" sz="4400" b="1"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State</a:t>
            </a:r>
            <a:r>
              <a:rPr lang="en-US" sz="4400" b="1"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University, Albany, GA 31705 </a:t>
            </a:r>
            <a:endParaRPr sz="1100" dirty="0">
              <a:solidFill>
                <a:schemeClr val="lt1"/>
              </a:solidFill>
              <a:latin typeface="Calibri"/>
              <a:ea typeface="Calibri"/>
              <a:cs typeface="Calibri"/>
              <a:sym typeface="Calibri"/>
            </a:endParaRPr>
          </a:p>
          <a:p>
            <a:pPr marL="0" marR="0" lvl="0" indent="0" algn="l" rtl="0">
              <a:lnSpc>
                <a:spcPct val="107000"/>
              </a:lnSpc>
              <a:spcBef>
                <a:spcPts val="600"/>
              </a:spcBef>
              <a:spcAft>
                <a:spcPts val="0"/>
              </a:spcAft>
              <a:buNone/>
            </a:pPr>
            <a:endParaRPr sz="4400" b="1" baseline="30000" dirty="0">
              <a:solidFill>
                <a:schemeClr val="lt1"/>
              </a:solidFill>
              <a:latin typeface="Calibri"/>
              <a:ea typeface="Calibri"/>
              <a:cs typeface="Calibri"/>
              <a:sym typeface="Calibri"/>
            </a:endParaRPr>
          </a:p>
        </p:txBody>
      </p:sp>
      <p:sp>
        <p:nvSpPr>
          <p:cNvPr id="100" name="Google Shape;100;p13"/>
          <p:cNvSpPr/>
          <p:nvPr/>
        </p:nvSpPr>
        <p:spPr>
          <a:xfrm>
            <a:off x="6804449" y="10340"/>
            <a:ext cx="32851670" cy="2893100"/>
          </a:xfrm>
          <a:prstGeom prst="rect">
            <a:avLst/>
          </a:prstGeom>
          <a:noFill/>
          <a:ln>
            <a:noFill/>
          </a:ln>
        </p:spPr>
        <p:txBody>
          <a:bodyPr spcFirstLastPara="1" wrap="square" lIns="91425" tIns="45700" rIns="91425" bIns="45700" anchor="ctr" anchorCtr="0">
            <a:noAutofit/>
          </a:bodyPr>
          <a:lstStyle/>
          <a:p>
            <a:pPr lvl="0"/>
            <a:r>
              <a:rPr lang="en-US" sz="9100" b="1" dirty="0">
                <a:solidFill>
                  <a:schemeClr val="lt1"/>
                </a:solidFill>
                <a:latin typeface="Calibri"/>
                <a:ea typeface="Calibri"/>
                <a:cs typeface="Calibri"/>
                <a:sym typeface="Calibri"/>
              </a:rPr>
              <a:t>The Cleavage Potential of Cross-Species TMPRSS2 Variants toward SARS-CoV-2 S2’ Subunit</a:t>
            </a:r>
            <a:endParaRPr dirty="0"/>
          </a:p>
        </p:txBody>
      </p:sp>
      <p:sp>
        <p:nvSpPr>
          <p:cNvPr id="101" name="Google Shape;101;p13"/>
          <p:cNvSpPr txBox="1"/>
          <p:nvPr/>
        </p:nvSpPr>
        <p:spPr>
          <a:xfrm>
            <a:off x="38100" y="13512680"/>
            <a:ext cx="13637323" cy="1015663"/>
          </a:xfrm>
          <a:prstGeom prst="rect">
            <a:avLst/>
          </a:prstGeom>
          <a:gradFill>
            <a:gsLst>
              <a:gs pos="0">
                <a:schemeClr val="accent6">
                  <a:lumMod val="40000"/>
                  <a:lumOff val="60000"/>
                </a:schemeClr>
              </a:gs>
              <a:gs pos="39999">
                <a:schemeClr val="accent6">
                  <a:lumMod val="75000"/>
                </a:schemeClr>
              </a:gs>
              <a:gs pos="67000">
                <a:schemeClr val="accent6">
                  <a:lumMod val="75000"/>
                </a:schemeClr>
              </a:gs>
              <a:gs pos="54000">
                <a:schemeClr val="accent6">
                  <a:lumMod val="75000"/>
                </a:schemeClr>
              </a:gs>
              <a:gs pos="87000">
                <a:schemeClr val="accent6">
                  <a:lumMod val="40000"/>
                  <a:lumOff val="60000"/>
                </a:schemeClr>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INTRODUCTION</a:t>
            </a:r>
            <a:endParaRPr/>
          </a:p>
        </p:txBody>
      </p:sp>
      <p:sp>
        <p:nvSpPr>
          <p:cNvPr id="102" name="Google Shape;102;p13"/>
          <p:cNvSpPr txBox="1"/>
          <p:nvPr/>
        </p:nvSpPr>
        <p:spPr>
          <a:xfrm>
            <a:off x="27695016" y="13593763"/>
            <a:ext cx="13257248" cy="1740022"/>
          </a:xfrm>
          <a:prstGeom prst="rect">
            <a:avLst/>
          </a:prstGeom>
          <a:solidFill>
            <a:srgbClr val="FFFF00"/>
          </a:solidFill>
          <a:ln>
            <a:noFill/>
          </a:ln>
        </p:spPr>
        <p:txBody>
          <a:bodyPr spcFirstLastPara="1" wrap="square" lIns="91425" tIns="45700" rIns="91425" bIns="45700" anchor="t" anchorCtr="0">
            <a:noAutofit/>
          </a:bodyPr>
          <a:lstStyle/>
          <a:p>
            <a:pPr marL="0" marR="0" lvl="0" indent="-228600" algn="l" rtl="0">
              <a:spcBef>
                <a:spcPts val="0"/>
              </a:spcBef>
              <a:spcAft>
                <a:spcPts val="0"/>
              </a:spcAft>
              <a:buClr>
                <a:srgbClr val="0000FF"/>
              </a:buClr>
              <a:buSzPts val="3600"/>
              <a:buFont typeface="Noto Sans Symbols"/>
              <a:buChar char="❖"/>
            </a:pPr>
            <a:r>
              <a:rPr lang="en-US" sz="3600" b="1" dirty="0">
                <a:solidFill>
                  <a:schemeClr val="dk1"/>
                </a:solidFill>
                <a:latin typeface="Calibri"/>
                <a:ea typeface="Calibri"/>
                <a:cs typeface="Calibri"/>
                <a:sym typeface="Calibri"/>
              </a:rPr>
              <a:t>  Cats and Dogs have Ser residues (cyan) at position 224 that have increased percent buried (19.60∆), but is more Hydrophobic compare to Lys residues in other species</a:t>
            </a:r>
            <a:endParaRPr dirty="0"/>
          </a:p>
        </p:txBody>
      </p:sp>
      <p:sp>
        <p:nvSpPr>
          <p:cNvPr id="103" name="Google Shape;103;p13"/>
          <p:cNvSpPr txBox="1"/>
          <p:nvPr/>
        </p:nvSpPr>
        <p:spPr>
          <a:xfrm>
            <a:off x="27621638" y="24216937"/>
            <a:ext cx="13395960" cy="1015663"/>
          </a:xfrm>
          <a:prstGeom prst="rect">
            <a:avLst/>
          </a:prstGeom>
          <a:gradFill>
            <a:gsLst>
              <a:gs pos="0">
                <a:schemeClr val="accent6">
                  <a:lumMod val="40000"/>
                  <a:lumOff val="60000"/>
                </a:schemeClr>
              </a:gs>
              <a:gs pos="39999">
                <a:schemeClr val="accent6">
                  <a:lumMod val="75000"/>
                </a:schemeClr>
              </a:gs>
              <a:gs pos="54000">
                <a:schemeClr val="accent6">
                  <a:lumMod val="75000"/>
                </a:schemeClr>
              </a:gs>
              <a:gs pos="67000">
                <a:schemeClr val="accent6">
                  <a:lumMod val="75000"/>
                </a:schemeClr>
              </a:gs>
              <a:gs pos="87000">
                <a:schemeClr val="accent6">
                  <a:lumMod val="40000"/>
                  <a:lumOff val="60000"/>
                </a:schemeClr>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FUTURE PLANS</a:t>
            </a:r>
            <a:endParaRPr/>
          </a:p>
        </p:txBody>
      </p:sp>
      <p:grpSp>
        <p:nvGrpSpPr>
          <p:cNvPr id="104" name="Google Shape;104;p13"/>
          <p:cNvGrpSpPr/>
          <p:nvPr/>
        </p:nvGrpSpPr>
        <p:grpSpPr>
          <a:xfrm>
            <a:off x="27515260" y="30067524"/>
            <a:ext cx="13487400" cy="3714967"/>
            <a:chOff x="27560016" y="31607963"/>
            <a:chExt cx="13487400" cy="3714967"/>
          </a:xfrm>
        </p:grpSpPr>
        <p:sp>
          <p:nvSpPr>
            <p:cNvPr id="105" name="Google Shape;105;p13"/>
            <p:cNvSpPr/>
            <p:nvPr/>
          </p:nvSpPr>
          <p:spPr>
            <a:xfrm>
              <a:off x="27560016" y="31607963"/>
              <a:ext cx="13487400" cy="3714967"/>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dk1"/>
                </a:solidFill>
                <a:latin typeface="Calibri"/>
                <a:ea typeface="Calibri"/>
                <a:cs typeface="Calibri"/>
                <a:sym typeface="Calibri"/>
              </a:endParaRPr>
            </a:p>
          </p:txBody>
        </p:sp>
        <p:sp>
          <p:nvSpPr>
            <p:cNvPr id="106" name="Google Shape;106;p13"/>
            <p:cNvSpPr txBox="1"/>
            <p:nvPr/>
          </p:nvSpPr>
          <p:spPr>
            <a:xfrm>
              <a:off x="27606206" y="31628605"/>
              <a:ext cx="13395020" cy="1015663"/>
            </a:xfrm>
            <a:prstGeom prst="rect">
              <a:avLst/>
            </a:prstGeom>
            <a:gradFill>
              <a:gsLst>
                <a:gs pos="0">
                  <a:schemeClr val="accent6">
                    <a:lumMod val="40000"/>
                    <a:lumOff val="60000"/>
                  </a:schemeClr>
                </a:gs>
                <a:gs pos="39999">
                  <a:schemeClr val="accent6">
                    <a:lumMod val="75000"/>
                  </a:schemeClr>
                </a:gs>
                <a:gs pos="54000">
                  <a:schemeClr val="accent6">
                    <a:lumMod val="75000"/>
                  </a:schemeClr>
                </a:gs>
                <a:gs pos="67000">
                  <a:schemeClr val="accent6">
                    <a:lumMod val="75000"/>
                  </a:schemeClr>
                </a:gs>
                <a:gs pos="87000">
                  <a:schemeClr val="accent6">
                    <a:lumMod val="40000"/>
                    <a:lumOff val="60000"/>
                  </a:schemeClr>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ACKNOWLEDGEMENTS</a:t>
              </a:r>
              <a:endParaRPr/>
            </a:p>
          </p:txBody>
        </p:sp>
        <p:sp>
          <p:nvSpPr>
            <p:cNvPr id="107" name="Google Shape;107;p13"/>
            <p:cNvSpPr txBox="1"/>
            <p:nvPr/>
          </p:nvSpPr>
          <p:spPr>
            <a:xfrm>
              <a:off x="27753766" y="32667600"/>
              <a:ext cx="13190743" cy="1138773"/>
            </a:xfrm>
            <a:prstGeom prst="rect">
              <a:avLst/>
            </a:prstGeom>
            <a:noFill/>
            <a:ln>
              <a:noFill/>
            </a:ln>
          </p:spPr>
          <p:txBody>
            <a:bodyPr spcFirstLastPara="1" wrap="square" lIns="91425" tIns="45700" rIns="91425" bIns="45700" anchor="t" anchorCtr="0">
              <a:noAutofit/>
            </a:bodyPr>
            <a:lstStyle/>
            <a:p>
              <a:pPr lvl="0"/>
              <a:r>
                <a:rPr lang="en-US" sz="3400" b="1" dirty="0">
                  <a:solidFill>
                    <a:schemeClr val="dk1"/>
                  </a:solidFill>
                  <a:latin typeface="Calibri"/>
                  <a:ea typeface="Calibri"/>
                  <a:cs typeface="Calibri"/>
                  <a:sym typeface="Calibri"/>
                </a:rPr>
                <a:t>This research was supported by the Texas Advanced Computing Center (TACC) and the Cyber-Infrastructure for Social Change REU, which was funded by the National Science Foundation award #1852538. A special thanks to TACC faculty and project mentors for their encouragement and support.</a:t>
              </a:r>
              <a:endParaRPr dirty="0"/>
            </a:p>
          </p:txBody>
        </p:sp>
      </p:grpSp>
      <p:sp>
        <p:nvSpPr>
          <p:cNvPr id="108" name="Google Shape;108;p13"/>
          <p:cNvSpPr/>
          <p:nvPr/>
        </p:nvSpPr>
        <p:spPr>
          <a:xfrm>
            <a:off x="32817759" y="33706291"/>
            <a:ext cx="284385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dk1"/>
                </a:solidFill>
                <a:latin typeface="Calibri"/>
                <a:ea typeface="Calibri"/>
                <a:cs typeface="Calibri"/>
                <a:sym typeface="Calibri"/>
              </a:rPr>
              <a:t>REFERENCES</a:t>
            </a:r>
            <a:endParaRPr sz="4000" dirty="0">
              <a:solidFill>
                <a:schemeClr val="dk1"/>
              </a:solidFill>
              <a:latin typeface="Calibri"/>
              <a:ea typeface="Calibri"/>
              <a:cs typeface="Calibri"/>
              <a:sym typeface="Calibri"/>
            </a:endParaRPr>
          </a:p>
        </p:txBody>
      </p:sp>
      <p:sp>
        <p:nvSpPr>
          <p:cNvPr id="109" name="Google Shape;109;p13"/>
          <p:cNvSpPr txBox="1"/>
          <p:nvPr/>
        </p:nvSpPr>
        <p:spPr>
          <a:xfrm>
            <a:off x="27728317" y="34257419"/>
            <a:ext cx="13177464" cy="2800767"/>
          </a:xfrm>
          <a:prstGeom prst="rect">
            <a:avLst/>
          </a:prstGeom>
          <a:noFill/>
          <a:ln>
            <a:noFill/>
          </a:ln>
        </p:spPr>
        <p:txBody>
          <a:bodyPr spcFirstLastPara="1" wrap="square" lIns="91425" tIns="45700" rIns="91425" bIns="45700" anchor="t" anchorCtr="0">
            <a:noAutofit/>
          </a:bodyPr>
          <a:lstStyle/>
          <a:p>
            <a:pPr marL="514350" lvl="0" indent="-514350">
              <a:buClr>
                <a:schemeClr val="dk1"/>
              </a:buClr>
              <a:buSzPts val="2200"/>
              <a:buFont typeface="Calibri"/>
              <a:buAutoNum type="arabicPeriod"/>
            </a:pPr>
            <a:r>
              <a:rPr lang="en-US" sz="1800" b="1" dirty="0">
                <a:solidFill>
                  <a:schemeClr val="dk1"/>
                </a:solidFill>
                <a:latin typeface="+mn-lt"/>
                <a:ea typeface="Calibri"/>
                <a:cs typeface="Calibri"/>
                <a:sym typeface="Calibri"/>
              </a:rPr>
              <a:t>Meng, T., Cao, H., Zhang, H., Kang, Z., Xu, D., Gong, H., ... &amp; Wei, H. (2020). The insert sequence in SARS-CoV-2 enhances spike protein cleavage by TMPRSS. </a:t>
            </a:r>
            <a:r>
              <a:rPr lang="en-US" sz="1800" b="1" dirty="0" err="1">
                <a:solidFill>
                  <a:schemeClr val="dk1"/>
                </a:solidFill>
                <a:latin typeface="+mn-lt"/>
                <a:ea typeface="Calibri"/>
                <a:cs typeface="Calibri"/>
                <a:sym typeface="Calibri"/>
              </a:rPr>
              <a:t>BioRxiv</a:t>
            </a:r>
            <a:r>
              <a:rPr lang="en-US" sz="1800" b="1" dirty="0">
                <a:solidFill>
                  <a:schemeClr val="dk1"/>
                </a:solidFill>
                <a:latin typeface="+mn-lt"/>
                <a:ea typeface="Calibri"/>
                <a:cs typeface="Calibri"/>
                <a:sym typeface="Calibri"/>
              </a:rPr>
              <a:t>.</a:t>
            </a:r>
            <a:endParaRPr sz="1800" b="1" dirty="0">
              <a:latin typeface="+mn-lt"/>
            </a:endParaRPr>
          </a:p>
          <a:p>
            <a:pPr marL="514350" lvl="0" indent="-514350">
              <a:buClr>
                <a:schemeClr val="dk1"/>
              </a:buClr>
              <a:buSzPts val="2200"/>
              <a:buFont typeface="Calibri"/>
              <a:buAutoNum type="arabicPeriod"/>
            </a:pPr>
            <a:r>
              <a:rPr lang="en-US" sz="1800" b="1" dirty="0" err="1">
                <a:solidFill>
                  <a:schemeClr val="dk1"/>
                </a:solidFill>
                <a:latin typeface="+mn-lt"/>
                <a:ea typeface="Calibri"/>
                <a:cs typeface="Calibri"/>
                <a:sym typeface="Calibri"/>
              </a:rPr>
              <a:t>Paoloni-Giacobino</a:t>
            </a:r>
            <a:r>
              <a:rPr lang="en-US" sz="1800" b="1" dirty="0">
                <a:solidFill>
                  <a:schemeClr val="dk1"/>
                </a:solidFill>
                <a:latin typeface="+mn-lt"/>
                <a:ea typeface="Calibri"/>
                <a:cs typeface="Calibri"/>
                <a:sym typeface="Calibri"/>
              </a:rPr>
              <a:t>, A., Chen, H., </a:t>
            </a:r>
            <a:r>
              <a:rPr lang="en-US" sz="1800" b="1" dirty="0" err="1">
                <a:solidFill>
                  <a:schemeClr val="dk1"/>
                </a:solidFill>
                <a:latin typeface="+mn-lt"/>
                <a:ea typeface="Calibri"/>
                <a:cs typeface="Calibri"/>
                <a:sym typeface="Calibri"/>
              </a:rPr>
              <a:t>Peitsch</a:t>
            </a:r>
            <a:r>
              <a:rPr lang="en-US" sz="1800" b="1" dirty="0">
                <a:solidFill>
                  <a:schemeClr val="dk1"/>
                </a:solidFill>
                <a:latin typeface="+mn-lt"/>
                <a:ea typeface="Calibri"/>
                <a:cs typeface="Calibri"/>
                <a:sym typeface="Calibri"/>
              </a:rPr>
              <a:t>, M. C., </a:t>
            </a:r>
            <a:r>
              <a:rPr lang="en-US" sz="1800" b="1" dirty="0" err="1">
                <a:solidFill>
                  <a:schemeClr val="dk1"/>
                </a:solidFill>
                <a:latin typeface="+mn-lt"/>
                <a:ea typeface="Calibri"/>
                <a:cs typeface="Calibri"/>
                <a:sym typeface="Calibri"/>
              </a:rPr>
              <a:t>Rossier</a:t>
            </a:r>
            <a:r>
              <a:rPr lang="en-US" sz="1800" b="1" dirty="0">
                <a:solidFill>
                  <a:schemeClr val="dk1"/>
                </a:solidFill>
                <a:latin typeface="+mn-lt"/>
                <a:ea typeface="Calibri"/>
                <a:cs typeface="Calibri"/>
                <a:sym typeface="Calibri"/>
              </a:rPr>
              <a:t>, C., &amp; </a:t>
            </a:r>
            <a:r>
              <a:rPr lang="en-US" sz="1800" b="1" dirty="0" err="1">
                <a:solidFill>
                  <a:schemeClr val="dk1"/>
                </a:solidFill>
                <a:latin typeface="+mn-lt"/>
                <a:ea typeface="Calibri"/>
                <a:cs typeface="Calibri"/>
                <a:sym typeface="Calibri"/>
              </a:rPr>
              <a:t>Antonarakis</a:t>
            </a:r>
            <a:r>
              <a:rPr lang="en-US" sz="1800" b="1" dirty="0">
                <a:solidFill>
                  <a:schemeClr val="dk1"/>
                </a:solidFill>
                <a:latin typeface="+mn-lt"/>
                <a:ea typeface="Calibri"/>
                <a:cs typeface="Calibri"/>
                <a:sym typeface="Calibri"/>
              </a:rPr>
              <a:t>, S. E. (1997). Cloning of the TMPRSS2 gene, which encodes a novel serine protease with transmembrane, LDLRA, and SRCR domains and maps to 21q22. 3. Genomics, 44(3), 309-320.</a:t>
            </a:r>
          </a:p>
          <a:p>
            <a:pPr marL="514350" lvl="0" indent="-514350">
              <a:buClr>
                <a:schemeClr val="dk1"/>
              </a:buClr>
              <a:buSzPts val="2200"/>
              <a:buFont typeface="Calibri"/>
              <a:buAutoNum type="arabicPeriod"/>
            </a:pPr>
            <a:r>
              <a:rPr lang="en-US" sz="1800" b="1" dirty="0">
                <a:latin typeface="+mn-lt"/>
              </a:rPr>
              <a:t>Darby, N. J., &amp; Creighton, T. E. (1993). Protein structure. Oxford University Press, USA.</a:t>
            </a:r>
          </a:p>
          <a:p>
            <a:pPr marL="514350" lvl="0" indent="-514350">
              <a:buClr>
                <a:schemeClr val="dk1"/>
              </a:buClr>
              <a:buSzPts val="2200"/>
              <a:buFont typeface="Calibri"/>
              <a:buAutoNum type="arabicPeriod"/>
            </a:pPr>
            <a:r>
              <a:rPr lang="en-US" sz="1800" b="1" dirty="0">
                <a:latin typeface="+mn-lt"/>
              </a:rPr>
              <a:t>Schein, C. H. (1990). Solubility as a function of protein structure and solvent components. Bio/technology, 8(4), 308-317.</a:t>
            </a:r>
          </a:p>
          <a:p>
            <a:pPr marL="514350" lvl="0" indent="-514350">
              <a:buClr>
                <a:schemeClr val="dk1"/>
              </a:buClr>
              <a:buSzPts val="2200"/>
              <a:buFont typeface="Calibri"/>
              <a:buAutoNum type="arabicPeriod"/>
            </a:pPr>
            <a:r>
              <a:rPr lang="en-US" sz="1800" b="1" dirty="0" err="1">
                <a:latin typeface="+mn-lt"/>
              </a:rPr>
              <a:t>Radzicka</a:t>
            </a:r>
            <a:r>
              <a:rPr lang="en-US" sz="1800" b="1" dirty="0">
                <a:latin typeface="+mn-lt"/>
              </a:rPr>
              <a:t>, A., &amp; Wolfenden, R. (1988). Comparing the polarities of the amino acids: side-chain distribution coefficients between the vapor phase, cyclohexane, 1-octanol, and neutral aqueous solution. Biochemistry, 27(5), 1664-1670.</a:t>
            </a:r>
          </a:p>
          <a:p>
            <a:pPr marL="514350" lvl="0" indent="-514350">
              <a:buClr>
                <a:schemeClr val="dk1"/>
              </a:buClr>
              <a:buSzPts val="2200"/>
              <a:buFont typeface="Calibri"/>
              <a:buAutoNum type="arabicPeriod"/>
            </a:pPr>
            <a:endParaRPr sz="2200" dirty="0"/>
          </a:p>
        </p:txBody>
      </p:sp>
      <p:sp>
        <p:nvSpPr>
          <p:cNvPr id="320" name="Google Shape;320;p13"/>
          <p:cNvSpPr txBox="1"/>
          <p:nvPr/>
        </p:nvSpPr>
        <p:spPr>
          <a:xfrm>
            <a:off x="176036" y="24547499"/>
            <a:ext cx="13315671" cy="1077218"/>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i="1" dirty="0">
                <a:solidFill>
                  <a:schemeClr val="dk1"/>
                </a:solidFill>
                <a:latin typeface="Calibri"/>
                <a:ea typeface="Calibri"/>
                <a:cs typeface="Calibri"/>
                <a:sym typeface="Calibri"/>
              </a:rPr>
              <a:t> </a:t>
            </a:r>
            <a:r>
              <a:rPr lang="en-US" sz="3200" b="1" dirty="0">
                <a:solidFill>
                  <a:schemeClr val="dk1"/>
                </a:solidFill>
                <a:latin typeface="Calibri"/>
                <a:ea typeface="Calibri"/>
                <a:cs typeface="Calibri"/>
                <a:sym typeface="Calibri"/>
              </a:rPr>
              <a:t>Genetic strategies to construct the F2 populations and measure recombination frequency</a:t>
            </a:r>
            <a:endParaRPr dirty="0"/>
          </a:p>
        </p:txBody>
      </p:sp>
      <p:sp>
        <p:nvSpPr>
          <p:cNvPr id="436" name="Google Shape;436;p13"/>
          <p:cNvSpPr txBox="1"/>
          <p:nvPr/>
        </p:nvSpPr>
        <p:spPr>
          <a:xfrm>
            <a:off x="13820368" y="13512680"/>
            <a:ext cx="13594392" cy="1015663"/>
          </a:xfrm>
          <a:prstGeom prst="rect">
            <a:avLst/>
          </a:prstGeom>
          <a:gradFill>
            <a:gsLst>
              <a:gs pos="0">
                <a:schemeClr val="accent6">
                  <a:lumMod val="40000"/>
                  <a:lumOff val="60000"/>
                </a:schemeClr>
              </a:gs>
              <a:gs pos="40000">
                <a:schemeClr val="accent6">
                  <a:lumMod val="75000"/>
                </a:schemeClr>
              </a:gs>
              <a:gs pos="54000">
                <a:schemeClr val="accent6">
                  <a:lumMod val="75000"/>
                </a:schemeClr>
              </a:gs>
              <a:gs pos="67000">
                <a:schemeClr val="accent6">
                  <a:lumMod val="75000"/>
                </a:schemeClr>
              </a:gs>
              <a:gs pos="87000">
                <a:schemeClr val="accent6">
                  <a:lumMod val="40000"/>
                  <a:lumOff val="60000"/>
                </a:schemeClr>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dirty="0">
                <a:solidFill>
                  <a:schemeClr val="bg1"/>
                </a:solidFill>
                <a:latin typeface="Calibri"/>
                <a:ea typeface="Calibri"/>
                <a:cs typeface="Calibri"/>
                <a:sym typeface="Calibri"/>
              </a:rPr>
              <a:t>RESULTS</a:t>
            </a:r>
            <a:endParaRPr dirty="0">
              <a:solidFill>
                <a:schemeClr val="bg1"/>
              </a:solidFill>
            </a:endParaRPr>
          </a:p>
        </p:txBody>
      </p:sp>
      <p:sp>
        <p:nvSpPr>
          <p:cNvPr id="437" name="Google Shape;437;p13"/>
          <p:cNvSpPr txBox="1"/>
          <p:nvPr/>
        </p:nvSpPr>
        <p:spPr>
          <a:xfrm>
            <a:off x="13899351" y="14636502"/>
            <a:ext cx="13369150" cy="1228806"/>
          </a:xfrm>
          <a:prstGeom prst="rect">
            <a:avLst/>
          </a:prstGeom>
          <a:solidFill>
            <a:srgbClr val="FFFF00"/>
          </a:solidFill>
          <a:ln>
            <a:noFill/>
          </a:ln>
        </p:spPr>
        <p:txBody>
          <a:bodyPr spcFirstLastPara="1" wrap="square" lIns="91425" tIns="45700" rIns="91425" bIns="45700" anchor="t" anchorCtr="0">
            <a:noAutofit/>
          </a:bodyPr>
          <a:lstStyle/>
          <a:p>
            <a:pPr marL="0" marR="0" lvl="0" indent="-228600" algn="l" rtl="0">
              <a:spcBef>
                <a:spcPts val="0"/>
              </a:spcBef>
              <a:spcAft>
                <a:spcPts val="0"/>
              </a:spcAft>
              <a:buClr>
                <a:schemeClr val="accent6">
                  <a:lumMod val="75000"/>
                </a:schemeClr>
              </a:buClr>
              <a:buSzPts val="3600"/>
              <a:buFont typeface="Noto Sans Symbols"/>
              <a:buChar char="❖"/>
            </a:pPr>
            <a:r>
              <a:rPr lang="en-US" sz="3600" b="1" dirty="0">
                <a:solidFill>
                  <a:schemeClr val="dk1"/>
                </a:solidFill>
                <a:latin typeface="Calibri"/>
                <a:ea typeface="Calibri"/>
                <a:cs typeface="Calibri"/>
                <a:sym typeface="Calibri"/>
              </a:rPr>
              <a:t> Conservation of TMPRSS2 varied slightly amongst seven mammalian species  </a:t>
            </a:r>
            <a:endParaRPr sz="3600" b="1" dirty="0">
              <a:solidFill>
                <a:schemeClr val="dk1"/>
              </a:solidFill>
              <a:latin typeface="Calibri"/>
              <a:ea typeface="Calibri"/>
              <a:cs typeface="Calibri"/>
              <a:sym typeface="Calibri"/>
            </a:endParaRPr>
          </a:p>
        </p:txBody>
      </p:sp>
      <p:sp>
        <p:nvSpPr>
          <p:cNvPr id="438" name="Google Shape;438;p13"/>
          <p:cNvSpPr txBox="1"/>
          <p:nvPr/>
        </p:nvSpPr>
        <p:spPr>
          <a:xfrm>
            <a:off x="13899351" y="15901213"/>
            <a:ext cx="13369150" cy="830997"/>
          </a:xfrm>
          <a:prstGeom prst="rect">
            <a:avLst/>
          </a:prstGeom>
          <a:solidFill>
            <a:srgbClr val="FF7C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1" dirty="0">
                <a:solidFill>
                  <a:schemeClr val="dk1"/>
                </a:solidFill>
                <a:latin typeface="Calibri"/>
                <a:ea typeface="Calibri"/>
                <a:cs typeface="Calibri"/>
                <a:sym typeface="Calibri"/>
              </a:rPr>
              <a:t> Notably differences at positions 113,120,223, and 244 may alter disulfide bond formation and monobasic cleavage recognition sites</a:t>
            </a:r>
            <a:endParaRPr sz="2400" b="1" i="1" dirty="0">
              <a:solidFill>
                <a:schemeClr val="dk1"/>
              </a:solidFill>
              <a:latin typeface="Calibri"/>
              <a:ea typeface="Calibri"/>
              <a:cs typeface="Calibri"/>
              <a:sym typeface="Calibri"/>
            </a:endParaRPr>
          </a:p>
        </p:txBody>
      </p:sp>
      <p:sp>
        <p:nvSpPr>
          <p:cNvPr id="462" name="Google Shape;462;p13"/>
          <p:cNvSpPr txBox="1"/>
          <p:nvPr/>
        </p:nvSpPr>
        <p:spPr>
          <a:xfrm>
            <a:off x="51379" y="28337856"/>
            <a:ext cx="13633704" cy="1015663"/>
          </a:xfrm>
          <a:prstGeom prst="rect">
            <a:avLst/>
          </a:prstGeom>
          <a:gradFill>
            <a:gsLst>
              <a:gs pos="0">
                <a:schemeClr val="accent6">
                  <a:lumMod val="40000"/>
                  <a:lumOff val="60000"/>
                </a:schemeClr>
              </a:gs>
              <a:gs pos="39999">
                <a:schemeClr val="accent6">
                  <a:lumMod val="75000"/>
                </a:schemeClr>
              </a:gs>
              <a:gs pos="54000">
                <a:schemeClr val="accent6">
                  <a:lumMod val="75000"/>
                </a:schemeClr>
              </a:gs>
              <a:gs pos="67000">
                <a:schemeClr val="accent6">
                  <a:lumMod val="75000"/>
                </a:schemeClr>
              </a:gs>
              <a:gs pos="87000">
                <a:schemeClr val="accent6">
                  <a:lumMod val="40000"/>
                  <a:lumOff val="60000"/>
                </a:schemeClr>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MATERIALS &amp; METHODS</a:t>
            </a:r>
            <a:endParaRPr/>
          </a:p>
        </p:txBody>
      </p:sp>
      <p:sp>
        <p:nvSpPr>
          <p:cNvPr id="465" name="Google Shape;465;p13"/>
          <p:cNvSpPr txBox="1"/>
          <p:nvPr/>
        </p:nvSpPr>
        <p:spPr>
          <a:xfrm>
            <a:off x="-28128" y="15992663"/>
            <a:ext cx="181145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p:txBody>
      </p:sp>
      <p:sp>
        <p:nvSpPr>
          <p:cNvPr id="475" name="Google Shape;475;p13"/>
          <p:cNvSpPr txBox="1"/>
          <p:nvPr/>
        </p:nvSpPr>
        <p:spPr>
          <a:xfrm>
            <a:off x="79658" y="14584680"/>
            <a:ext cx="13464519" cy="1077218"/>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 TMPRSS2 is a vital host cell protease that activates SARS-CoV-2 by cleaving  the S2 subunit</a:t>
            </a:r>
            <a:endParaRPr sz="3200" b="1" dirty="0">
              <a:solidFill>
                <a:schemeClr val="dk1"/>
              </a:solidFill>
              <a:latin typeface="Calibri"/>
              <a:ea typeface="Calibri"/>
              <a:cs typeface="Calibri"/>
              <a:sym typeface="Calibri"/>
            </a:endParaRPr>
          </a:p>
        </p:txBody>
      </p:sp>
      <p:sp>
        <p:nvSpPr>
          <p:cNvPr id="477" name="Google Shape;477;p13"/>
          <p:cNvSpPr txBox="1"/>
          <p:nvPr/>
        </p:nvSpPr>
        <p:spPr>
          <a:xfrm>
            <a:off x="13897048" y="24246840"/>
            <a:ext cx="13371453" cy="905113"/>
          </a:xfrm>
          <a:prstGeom prst="rect">
            <a:avLst/>
          </a:prstGeom>
          <a:solidFill>
            <a:srgbClr val="FF7C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cs typeface="Calibri"/>
                <a:sym typeface="Calibri"/>
              </a:rPr>
              <a:t>Differences in the Low-Density Lipoprotein and Scavenger receptor domain in select species are comprised of residues with majority unidentical physiochemical properties </a:t>
            </a:r>
            <a:endParaRPr dirty="0"/>
          </a:p>
        </p:txBody>
      </p:sp>
      <p:pic>
        <p:nvPicPr>
          <p:cNvPr id="3" name="Picture 2" descr="A close up of a sign&#10;&#10;Description automatically generated">
            <a:extLst>
              <a:ext uri="{FF2B5EF4-FFF2-40B4-BE49-F238E27FC236}">
                <a16:creationId xmlns:a16="http://schemas.microsoft.com/office/drawing/2014/main" id="{8207BA92-301E-400A-B4F5-8D0516AEE91B}"/>
              </a:ext>
            </a:extLst>
          </p:cNvPr>
          <p:cNvPicPr>
            <a:picLocks noChangeAspect="1"/>
          </p:cNvPicPr>
          <p:nvPr/>
        </p:nvPicPr>
        <p:blipFill>
          <a:blip r:embed="rId4"/>
          <a:stretch>
            <a:fillRect/>
          </a:stretch>
        </p:blipFill>
        <p:spPr>
          <a:xfrm>
            <a:off x="230378" y="24193"/>
            <a:ext cx="6449279" cy="6449279"/>
          </a:xfrm>
          <a:prstGeom prst="rect">
            <a:avLst/>
          </a:prstGeom>
        </p:spPr>
      </p:pic>
      <p:pic>
        <p:nvPicPr>
          <p:cNvPr id="5" name="Picture 4" descr="A close up of a map&#10;&#10;Description automatically generated">
            <a:extLst>
              <a:ext uri="{FF2B5EF4-FFF2-40B4-BE49-F238E27FC236}">
                <a16:creationId xmlns:a16="http://schemas.microsoft.com/office/drawing/2014/main" id="{6CA54CA4-E885-4A3F-AC2E-89AB44BD72F5}"/>
              </a:ext>
            </a:extLst>
          </p:cNvPr>
          <p:cNvPicPr>
            <a:picLocks noChangeAspect="1"/>
          </p:cNvPicPr>
          <p:nvPr/>
        </p:nvPicPr>
        <p:blipFill>
          <a:blip r:embed="rId5"/>
          <a:stretch>
            <a:fillRect/>
          </a:stretch>
        </p:blipFill>
        <p:spPr>
          <a:xfrm>
            <a:off x="1783330" y="15718235"/>
            <a:ext cx="9467030" cy="8712333"/>
          </a:xfrm>
          <a:prstGeom prst="rect">
            <a:avLst/>
          </a:prstGeom>
        </p:spPr>
      </p:pic>
      <p:pic>
        <p:nvPicPr>
          <p:cNvPr id="8" name="Picture 7">
            <a:extLst>
              <a:ext uri="{FF2B5EF4-FFF2-40B4-BE49-F238E27FC236}">
                <a16:creationId xmlns:a16="http://schemas.microsoft.com/office/drawing/2014/main" id="{2EDB39C5-517C-40C6-B329-1E7F5A8704EF}"/>
              </a:ext>
            </a:extLst>
          </p:cNvPr>
          <p:cNvPicPr>
            <a:picLocks noChangeAspect="1"/>
          </p:cNvPicPr>
          <p:nvPr/>
        </p:nvPicPr>
        <p:blipFill>
          <a:blip r:embed="rId6"/>
          <a:stretch>
            <a:fillRect/>
          </a:stretch>
        </p:blipFill>
        <p:spPr>
          <a:xfrm>
            <a:off x="13947241" y="17096396"/>
            <a:ext cx="13476514" cy="6864134"/>
          </a:xfrm>
          <a:prstGeom prst="rect">
            <a:avLst/>
          </a:prstGeom>
        </p:spPr>
      </p:pic>
      <p:pic>
        <p:nvPicPr>
          <p:cNvPr id="21" name="Picture 20">
            <a:extLst>
              <a:ext uri="{FF2B5EF4-FFF2-40B4-BE49-F238E27FC236}">
                <a16:creationId xmlns:a16="http://schemas.microsoft.com/office/drawing/2014/main" id="{BF17712A-0748-458A-BBC4-B3DB0771D2CE}"/>
              </a:ext>
            </a:extLst>
          </p:cNvPr>
          <p:cNvPicPr>
            <a:picLocks noChangeAspect="1"/>
          </p:cNvPicPr>
          <p:nvPr/>
        </p:nvPicPr>
        <p:blipFill>
          <a:blip r:embed="rId7"/>
          <a:stretch>
            <a:fillRect/>
          </a:stretch>
        </p:blipFill>
        <p:spPr>
          <a:xfrm>
            <a:off x="13781802" y="25170814"/>
            <a:ext cx="13646456" cy="9637346"/>
          </a:xfrm>
          <a:prstGeom prst="rect">
            <a:avLst/>
          </a:prstGeom>
        </p:spPr>
      </p:pic>
      <p:sp>
        <p:nvSpPr>
          <p:cNvPr id="22" name="TextBox 21">
            <a:extLst>
              <a:ext uri="{FF2B5EF4-FFF2-40B4-BE49-F238E27FC236}">
                <a16:creationId xmlns:a16="http://schemas.microsoft.com/office/drawing/2014/main" id="{4D4B6078-CA4B-4BA7-8E10-E1730502714D}"/>
              </a:ext>
            </a:extLst>
          </p:cNvPr>
          <p:cNvSpPr txBox="1"/>
          <p:nvPr/>
        </p:nvSpPr>
        <p:spPr>
          <a:xfrm>
            <a:off x="14056805" y="35524440"/>
            <a:ext cx="13211696" cy="1200329"/>
          </a:xfrm>
          <a:prstGeom prst="rect">
            <a:avLst/>
          </a:prstGeom>
          <a:noFill/>
          <a:ln>
            <a:solidFill>
              <a:schemeClr val="tx1"/>
            </a:solidFill>
          </a:ln>
        </p:spPr>
        <p:txBody>
          <a:bodyPr wrap="square" rtlCol="0">
            <a:spAutoFit/>
          </a:bodyPr>
          <a:lstStyle/>
          <a:p>
            <a:r>
              <a:rPr lang="en-US" sz="1800" dirty="0"/>
              <a:t>Pink circles = Monobasic recognition site</a:t>
            </a:r>
          </a:p>
          <a:p>
            <a:r>
              <a:rPr lang="en-US" sz="1800" dirty="0"/>
              <a:t>Red rectangles = Important structural and catalytic residues </a:t>
            </a:r>
          </a:p>
          <a:p>
            <a:r>
              <a:rPr lang="en-US" sz="1800" dirty="0"/>
              <a:t>Highlighted cells = Non-identical residues based upon physiochemical properties </a:t>
            </a:r>
          </a:p>
          <a:p>
            <a:r>
              <a:rPr lang="en-US" sz="1800" dirty="0"/>
              <a:t>Green numbers = Number of cysteines that form disulfide bonds </a:t>
            </a:r>
          </a:p>
        </p:txBody>
      </p:sp>
      <p:sp>
        <p:nvSpPr>
          <p:cNvPr id="24" name="TextBox 23">
            <a:extLst>
              <a:ext uri="{FF2B5EF4-FFF2-40B4-BE49-F238E27FC236}">
                <a16:creationId xmlns:a16="http://schemas.microsoft.com/office/drawing/2014/main" id="{B543A42B-C565-412F-A51B-093B6E7DED36}"/>
              </a:ext>
            </a:extLst>
          </p:cNvPr>
          <p:cNvSpPr txBox="1"/>
          <p:nvPr/>
        </p:nvSpPr>
        <p:spPr>
          <a:xfrm>
            <a:off x="19725378" y="34941695"/>
            <a:ext cx="1183902" cy="400110"/>
          </a:xfrm>
          <a:prstGeom prst="rect">
            <a:avLst/>
          </a:prstGeom>
          <a:noFill/>
          <a:ln>
            <a:solidFill>
              <a:schemeClr val="tx1"/>
            </a:solidFill>
          </a:ln>
        </p:spPr>
        <p:txBody>
          <a:bodyPr wrap="square" rtlCol="0">
            <a:spAutoFit/>
          </a:bodyPr>
          <a:lstStyle/>
          <a:p>
            <a:r>
              <a:rPr lang="en-US" sz="2000" dirty="0"/>
              <a:t>Legend</a:t>
            </a:r>
            <a:r>
              <a:rPr lang="en-US" dirty="0"/>
              <a:t> </a:t>
            </a:r>
          </a:p>
        </p:txBody>
      </p:sp>
      <p:sp>
        <p:nvSpPr>
          <p:cNvPr id="25" name="TextBox 24">
            <a:extLst>
              <a:ext uri="{FF2B5EF4-FFF2-40B4-BE49-F238E27FC236}">
                <a16:creationId xmlns:a16="http://schemas.microsoft.com/office/drawing/2014/main" id="{0C3DB951-34A0-4A48-AE67-713C919D1FCD}"/>
              </a:ext>
            </a:extLst>
          </p:cNvPr>
          <p:cNvSpPr txBox="1"/>
          <p:nvPr/>
        </p:nvSpPr>
        <p:spPr>
          <a:xfrm>
            <a:off x="9679053" y="23924114"/>
            <a:ext cx="4880290" cy="430887"/>
          </a:xfrm>
          <a:prstGeom prst="rect">
            <a:avLst/>
          </a:prstGeom>
          <a:noFill/>
        </p:spPr>
        <p:txBody>
          <a:bodyPr wrap="square" rtlCol="0">
            <a:spAutoFit/>
          </a:bodyPr>
          <a:lstStyle/>
          <a:p>
            <a:r>
              <a:rPr lang="en-US" sz="2200" dirty="0"/>
              <a:t>Meng and et, 2020, </a:t>
            </a:r>
            <a:r>
              <a:rPr lang="en-US" sz="2200" dirty="0" err="1"/>
              <a:t>BioRxiv</a:t>
            </a:r>
            <a:endParaRPr lang="en-US" sz="2200" dirty="0"/>
          </a:p>
        </p:txBody>
      </p:sp>
      <p:pic>
        <p:nvPicPr>
          <p:cNvPr id="26" name="Picture 25">
            <a:extLst>
              <a:ext uri="{FF2B5EF4-FFF2-40B4-BE49-F238E27FC236}">
                <a16:creationId xmlns:a16="http://schemas.microsoft.com/office/drawing/2014/main" id="{9FAD3D02-A2C0-4C41-9D4E-870E45F5EC40}"/>
              </a:ext>
            </a:extLst>
          </p:cNvPr>
          <p:cNvPicPr>
            <a:picLocks noChangeAspect="1"/>
          </p:cNvPicPr>
          <p:nvPr/>
        </p:nvPicPr>
        <p:blipFill>
          <a:blip r:embed="rId8"/>
          <a:stretch>
            <a:fillRect/>
          </a:stretch>
        </p:blipFill>
        <p:spPr>
          <a:xfrm>
            <a:off x="100584" y="25624716"/>
            <a:ext cx="13063306" cy="2203523"/>
          </a:xfrm>
          <a:prstGeom prst="rect">
            <a:avLst/>
          </a:prstGeom>
        </p:spPr>
      </p:pic>
      <p:sp>
        <p:nvSpPr>
          <p:cNvPr id="27" name="TextBox 26">
            <a:extLst>
              <a:ext uri="{FF2B5EF4-FFF2-40B4-BE49-F238E27FC236}">
                <a16:creationId xmlns:a16="http://schemas.microsoft.com/office/drawing/2014/main" id="{6A97ADEF-5A6D-45A3-BE66-111CC3BFBCF0}"/>
              </a:ext>
            </a:extLst>
          </p:cNvPr>
          <p:cNvSpPr txBox="1"/>
          <p:nvPr/>
        </p:nvSpPr>
        <p:spPr>
          <a:xfrm>
            <a:off x="8876375" y="27896819"/>
            <a:ext cx="4690519" cy="341605"/>
          </a:xfrm>
          <a:prstGeom prst="rect">
            <a:avLst/>
          </a:prstGeom>
          <a:noFill/>
        </p:spPr>
        <p:txBody>
          <a:bodyPr wrap="square" rtlCol="0">
            <a:spAutoFit/>
          </a:bodyPr>
          <a:lstStyle/>
          <a:p>
            <a:endParaRPr lang="en-US" dirty="0"/>
          </a:p>
        </p:txBody>
      </p:sp>
      <p:sp>
        <p:nvSpPr>
          <p:cNvPr id="28" name="TextBox 27">
            <a:extLst>
              <a:ext uri="{FF2B5EF4-FFF2-40B4-BE49-F238E27FC236}">
                <a16:creationId xmlns:a16="http://schemas.microsoft.com/office/drawing/2014/main" id="{60F48E39-7F7F-46E6-9614-D61B1CA5CDDE}"/>
              </a:ext>
            </a:extLst>
          </p:cNvPr>
          <p:cNvSpPr txBox="1"/>
          <p:nvPr/>
        </p:nvSpPr>
        <p:spPr>
          <a:xfrm>
            <a:off x="7740860" y="27807537"/>
            <a:ext cx="5880299" cy="430887"/>
          </a:xfrm>
          <a:prstGeom prst="rect">
            <a:avLst/>
          </a:prstGeom>
          <a:noFill/>
        </p:spPr>
        <p:txBody>
          <a:bodyPr wrap="square" rtlCol="0">
            <a:spAutoFit/>
          </a:bodyPr>
          <a:lstStyle/>
          <a:p>
            <a:r>
              <a:rPr lang="en-US" sz="2200" dirty="0" err="1"/>
              <a:t>Paoloni-Giacobino</a:t>
            </a:r>
            <a:r>
              <a:rPr lang="en-US" sz="2200" dirty="0"/>
              <a:t> and et, 1997, Genomics </a:t>
            </a:r>
          </a:p>
        </p:txBody>
      </p:sp>
      <p:sp>
        <p:nvSpPr>
          <p:cNvPr id="29" name="Rectangle 28">
            <a:extLst>
              <a:ext uri="{FF2B5EF4-FFF2-40B4-BE49-F238E27FC236}">
                <a16:creationId xmlns:a16="http://schemas.microsoft.com/office/drawing/2014/main" id="{047F7D66-D981-4D7C-9A83-1D47B6161623}"/>
              </a:ext>
            </a:extLst>
          </p:cNvPr>
          <p:cNvSpPr/>
          <p:nvPr/>
        </p:nvSpPr>
        <p:spPr>
          <a:xfrm>
            <a:off x="21027576" y="32522160"/>
            <a:ext cx="443484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4A97D98-491F-4B7C-85AA-BA8421D47A19}"/>
              </a:ext>
            </a:extLst>
          </p:cNvPr>
          <p:cNvSpPr txBox="1"/>
          <p:nvPr/>
        </p:nvSpPr>
        <p:spPr>
          <a:xfrm>
            <a:off x="51379" y="29553785"/>
            <a:ext cx="13282645" cy="7294305"/>
          </a:xfrm>
          <a:prstGeom prst="rect">
            <a:avLst/>
          </a:prstGeom>
          <a:noFill/>
        </p:spPr>
        <p:txBody>
          <a:bodyPr wrap="square" rtlCol="0">
            <a:spAutoFit/>
          </a:bodyPr>
          <a:lstStyle/>
          <a:p>
            <a:pPr marL="285750" indent="-285750">
              <a:buFont typeface="Arial" panose="020B0604020202020204" pitchFamily="34" charset="0"/>
              <a:buChar char="•"/>
            </a:pPr>
            <a:r>
              <a:rPr lang="en-US" sz="2600" dirty="0"/>
              <a:t>We retrieved 9,757 TMPRSS2 protein sequences from 120 species from EggN0G and used </a:t>
            </a:r>
            <a:r>
              <a:rPr lang="en-US" sz="2600" dirty="0" err="1"/>
              <a:t>Clustal</a:t>
            </a:r>
            <a:r>
              <a:rPr lang="en-US" sz="2600" dirty="0"/>
              <a:t> Omega TO verified the authenticity of each alignment in the EggN0G dataset.</a:t>
            </a:r>
          </a:p>
          <a:p>
            <a:pPr marL="285750" indent="-285750">
              <a:buFont typeface="Arial" panose="020B0604020202020204" pitchFamily="34" charset="0"/>
              <a:buChar char="•"/>
            </a:pPr>
            <a:r>
              <a:rPr lang="en-US" sz="2600" dirty="0"/>
              <a:t> We then filtered out target mammalian species (Homo sapiens, Mus musculus, </a:t>
            </a:r>
            <a:r>
              <a:rPr lang="en-US" sz="2600" dirty="0" err="1"/>
              <a:t>Canis</a:t>
            </a:r>
            <a:r>
              <a:rPr lang="en-US" sz="2600" dirty="0"/>
              <a:t> Lupus </a:t>
            </a:r>
            <a:r>
              <a:rPr lang="en-US" sz="2600" dirty="0" err="1"/>
              <a:t>familiaris</a:t>
            </a:r>
            <a:r>
              <a:rPr lang="en-US" sz="2600" dirty="0"/>
              <a:t>, </a:t>
            </a:r>
            <a:r>
              <a:rPr lang="en-US" sz="2600" dirty="0" err="1"/>
              <a:t>Felis</a:t>
            </a:r>
            <a:r>
              <a:rPr lang="en-US" sz="2600" dirty="0"/>
              <a:t> </a:t>
            </a:r>
            <a:r>
              <a:rPr lang="en-US" sz="2600" dirty="0" err="1"/>
              <a:t>catus</a:t>
            </a:r>
            <a:r>
              <a:rPr lang="en-US" sz="2600" dirty="0"/>
              <a:t>, Bos Taurus, Equus </a:t>
            </a:r>
            <a:r>
              <a:rPr lang="en-US" sz="2600" dirty="0" err="1"/>
              <a:t>caballus</a:t>
            </a:r>
            <a:r>
              <a:rPr lang="en-US" sz="2600" dirty="0"/>
              <a:t>, and Gallus </a:t>
            </a:r>
            <a:r>
              <a:rPr lang="en-US" sz="2600" dirty="0" err="1"/>
              <a:t>gallus</a:t>
            </a:r>
            <a:r>
              <a:rPr lang="en-US" sz="2600" dirty="0"/>
              <a:t>) from the multiple sequence alignment of all 120 species</a:t>
            </a:r>
          </a:p>
          <a:p>
            <a:pPr marL="285750" indent="-285750">
              <a:buFont typeface="Arial" panose="020B0604020202020204" pitchFamily="34" charset="0"/>
              <a:buChar char="•"/>
            </a:pPr>
            <a:r>
              <a:rPr lang="en-US" sz="2600" dirty="0"/>
              <a:t>From the target species list we extracted the H. </a:t>
            </a:r>
            <a:r>
              <a:rPr lang="en-US" sz="2600" dirty="0" err="1"/>
              <a:t>sapien</a:t>
            </a:r>
            <a:r>
              <a:rPr lang="en-US" sz="2600" dirty="0"/>
              <a:t> homolog sequence based upon </a:t>
            </a:r>
            <a:r>
              <a:rPr lang="en-US" sz="2600" dirty="0" err="1"/>
              <a:t>UniProt’s</a:t>
            </a:r>
            <a:r>
              <a:rPr lang="en-US" sz="2600" dirty="0"/>
              <a:t> TMPRSS2 homolog.</a:t>
            </a:r>
          </a:p>
          <a:p>
            <a:pPr marL="285750" indent="-285750">
              <a:buFont typeface="Arial" panose="020B0604020202020204" pitchFamily="34" charset="0"/>
              <a:buChar char="•"/>
            </a:pPr>
            <a:r>
              <a:rPr lang="en-US" sz="2600" dirty="0"/>
              <a:t> For each non-human species, we selected a sequence for comparison by choosing the sequence record with the greatest percent identity to human TMPRSS2. We used a position specific score matrix (PSSM) to find the percent probability of a particular residue at a specific location.</a:t>
            </a:r>
          </a:p>
          <a:p>
            <a:pPr marL="285750" indent="-285750">
              <a:buFont typeface="Arial" panose="020B0604020202020204" pitchFamily="34" charset="0"/>
              <a:buChar char="•"/>
            </a:pPr>
            <a:r>
              <a:rPr lang="en-US" sz="2600" dirty="0"/>
              <a:t>Each substitution at a residue of interest was categorized as a mutation, which was then analyzed for its property difference based on percent buried, van der </a:t>
            </a:r>
            <a:r>
              <a:rPr lang="en-US" sz="2600" dirty="0" err="1"/>
              <a:t>wals</a:t>
            </a:r>
            <a:r>
              <a:rPr lang="en-US" sz="2600" dirty="0"/>
              <a:t> volume, and hydrophobicity data from previous studies [Darby, 1993; Schein, 1990; </a:t>
            </a:r>
            <a:r>
              <a:rPr lang="en-US" sz="2600" dirty="0" err="1"/>
              <a:t>Radzicka</a:t>
            </a:r>
            <a:r>
              <a:rPr lang="en-US" sz="2600" dirty="0"/>
              <a:t>, 1988].</a:t>
            </a:r>
          </a:p>
          <a:p>
            <a:pPr marL="285750" indent="-285750">
              <a:buFont typeface="Arial" panose="020B0604020202020204" pitchFamily="34" charset="0"/>
              <a:buChar char="•"/>
            </a:pPr>
            <a:r>
              <a:rPr lang="en-US" sz="2600" dirty="0"/>
              <a:t>We retrieved the predicted structure of TMPRSS2 from SWISS-MODEL.</a:t>
            </a:r>
          </a:p>
          <a:p>
            <a:pPr marL="285750" indent="-285750">
              <a:buFont typeface="Arial" panose="020B0604020202020204" pitchFamily="34" charset="0"/>
              <a:buChar char="•"/>
            </a:pPr>
            <a:r>
              <a:rPr lang="en-US" sz="2600" dirty="0"/>
              <a:t>We modified the structure of TMPRSS2 in </a:t>
            </a:r>
            <a:r>
              <a:rPr lang="en-US" sz="2600" dirty="0" err="1"/>
              <a:t>Pymol</a:t>
            </a:r>
            <a:r>
              <a:rPr lang="en-US" sz="2600" dirty="0"/>
              <a:t> to visualize sequence comparisons.</a:t>
            </a:r>
          </a:p>
        </p:txBody>
      </p:sp>
      <p:pic>
        <p:nvPicPr>
          <p:cNvPr id="32" name="Picture 31">
            <a:extLst>
              <a:ext uri="{FF2B5EF4-FFF2-40B4-BE49-F238E27FC236}">
                <a16:creationId xmlns:a16="http://schemas.microsoft.com/office/drawing/2014/main" id="{0C34FA10-41A8-48E2-9308-E306548CDD5E}"/>
              </a:ext>
            </a:extLst>
          </p:cNvPr>
          <p:cNvPicPr>
            <a:picLocks noChangeAspect="1"/>
          </p:cNvPicPr>
          <p:nvPr/>
        </p:nvPicPr>
        <p:blipFill>
          <a:blip r:embed="rId9"/>
          <a:stretch>
            <a:fillRect/>
          </a:stretch>
        </p:blipFill>
        <p:spPr>
          <a:xfrm>
            <a:off x="27984788" y="15937796"/>
            <a:ext cx="12677704" cy="81231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88"/>
        <p:cNvGrpSpPr/>
        <p:nvPr/>
      </p:nvGrpSpPr>
      <p:grpSpPr>
        <a:xfrm>
          <a:off x="0" y="0"/>
          <a:ext cx="0" cy="0"/>
          <a:chOff x="0" y="0"/>
          <a:chExt cx="0" cy="0"/>
        </a:xfrm>
      </p:grpSpPr>
      <p:sp>
        <p:nvSpPr>
          <p:cNvPr id="89" name="Google Shape;89;p13"/>
          <p:cNvSpPr/>
          <p:nvPr/>
        </p:nvSpPr>
        <p:spPr>
          <a:xfrm>
            <a:off x="13757711" y="13477780"/>
            <a:ext cx="13657049" cy="2382973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jjjjjjjjjjj</a:t>
            </a:r>
            <a:endParaRPr sz="2400" b="1" i="0" u="none" strike="noStrike" cap="none">
              <a:solidFill>
                <a:schemeClr val="dk1"/>
              </a:solidFill>
              <a:latin typeface="Calibri"/>
              <a:ea typeface="Calibri"/>
              <a:cs typeface="Calibri"/>
              <a:sym typeface="Calibri"/>
            </a:endParaRPr>
          </a:p>
        </p:txBody>
      </p:sp>
      <p:sp>
        <p:nvSpPr>
          <p:cNvPr id="90" name="Google Shape;90;p13"/>
          <p:cNvSpPr/>
          <p:nvPr/>
        </p:nvSpPr>
        <p:spPr>
          <a:xfrm>
            <a:off x="0" y="13481830"/>
            <a:ext cx="13675424" cy="1067879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1" name="Google Shape;91;p13"/>
          <p:cNvSpPr/>
          <p:nvPr/>
        </p:nvSpPr>
        <p:spPr>
          <a:xfrm>
            <a:off x="27558775" y="13477780"/>
            <a:ext cx="13487400" cy="12508992"/>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dk1"/>
                </a:solidFill>
                <a:latin typeface="Calibri"/>
                <a:ea typeface="Calibri"/>
                <a:cs typeface="Calibri"/>
                <a:sym typeface="Calibri"/>
              </a:rPr>
              <a:t> </a:t>
            </a:r>
            <a:endParaRPr/>
          </a:p>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2" name="Google Shape;92;p13"/>
          <p:cNvSpPr/>
          <p:nvPr/>
        </p:nvSpPr>
        <p:spPr>
          <a:xfrm>
            <a:off x="80772" y="6586840"/>
            <a:ext cx="40965119" cy="6805452"/>
          </a:xfrm>
          <a:prstGeom prst="roundRect">
            <a:avLst>
              <a:gd name="adj" fmla="val 16667"/>
            </a:avLst>
          </a:prstGeom>
          <a:solidFill>
            <a:srgbClr val="FFFF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3" name="Google Shape;93;p13"/>
          <p:cNvSpPr/>
          <p:nvPr/>
        </p:nvSpPr>
        <p:spPr>
          <a:xfrm>
            <a:off x="27560016" y="33880288"/>
            <a:ext cx="13487400" cy="3427226"/>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4" name="Google Shape;94;p13"/>
          <p:cNvSpPr/>
          <p:nvPr/>
        </p:nvSpPr>
        <p:spPr>
          <a:xfrm>
            <a:off x="27560016" y="26063345"/>
            <a:ext cx="13487400" cy="5489048"/>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5" name="Google Shape;95;p13"/>
          <p:cNvSpPr/>
          <p:nvPr/>
        </p:nvSpPr>
        <p:spPr>
          <a:xfrm>
            <a:off x="0" y="24200713"/>
            <a:ext cx="13679423" cy="13122371"/>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i="0" u="none" strike="noStrike" cap="none">
              <a:solidFill>
                <a:schemeClr val="dk1"/>
              </a:solidFill>
              <a:latin typeface="Calibri"/>
              <a:ea typeface="Calibri"/>
              <a:cs typeface="Calibri"/>
              <a:sym typeface="Calibri"/>
            </a:endParaRPr>
          </a:p>
        </p:txBody>
      </p:sp>
      <p:sp>
        <p:nvSpPr>
          <p:cNvPr id="96" name="Google Shape;96;p13"/>
          <p:cNvSpPr txBox="1"/>
          <p:nvPr/>
        </p:nvSpPr>
        <p:spPr>
          <a:xfrm>
            <a:off x="645648" y="6585104"/>
            <a:ext cx="40306615" cy="6555641"/>
          </a:xfrm>
          <a:prstGeom prst="rect">
            <a:avLst/>
          </a:prstGeom>
          <a:noFill/>
          <a:ln>
            <a:noFill/>
          </a:ln>
        </p:spPr>
        <p:txBody>
          <a:bodyPr spcFirstLastPara="1" wrap="square" lIns="91425" tIns="45700" rIns="91425" bIns="45700" anchor="t" anchorCtr="0">
            <a:noAutofit/>
          </a:bodyPr>
          <a:lstStyle/>
          <a:p>
            <a:pPr lvl="0"/>
            <a:r>
              <a:rPr lang="en-US" sz="4200" b="1" i="0" u="none" strike="noStrike" cap="none" dirty="0">
                <a:solidFill>
                  <a:schemeClr val="dk1"/>
                </a:solidFill>
                <a:latin typeface="Calibri"/>
                <a:ea typeface="Calibri"/>
                <a:cs typeface="Calibri"/>
                <a:sym typeface="Calibri"/>
              </a:rPr>
              <a:t>Meiotic recombination is a fundamental process that generates genetic diversity and ensures the accurate segregation of homologous chromosomes. Meiotic recombination is regulated by both genetic and epigenetic factors. While a great deal is known about genetic factors, relatively little is known about epigenetic factors, such as DNA methylation. We hypothesize that the removal of DNA methylation can alter the frequency of recombination. To test this hypothesis, we measured the meiotic recombination in a mutant named maize </a:t>
            </a:r>
            <a:r>
              <a:rPr lang="en-US" sz="4200" b="1" i="1" u="none" strike="noStrike" cap="none" dirty="0">
                <a:solidFill>
                  <a:schemeClr val="dk1"/>
                </a:solidFill>
                <a:latin typeface="Calibri"/>
                <a:ea typeface="Calibri"/>
                <a:cs typeface="Calibri"/>
                <a:sym typeface="Calibri"/>
              </a:rPr>
              <a:t>leafbladeless1</a:t>
            </a:r>
            <a:r>
              <a:rPr lang="en-US" sz="4200" b="1" i="0" u="none" strike="noStrike" cap="none" dirty="0">
                <a:solidFill>
                  <a:schemeClr val="dk1"/>
                </a:solidFill>
                <a:latin typeface="Calibri"/>
                <a:ea typeface="Calibri"/>
                <a:cs typeface="Calibri"/>
                <a:sym typeface="Calibri"/>
              </a:rPr>
              <a:t> (</a:t>
            </a:r>
            <a:r>
              <a:rPr lang="en-US" sz="4200" b="1" i="1" u="none" strike="noStrike" cap="none" dirty="0">
                <a:solidFill>
                  <a:schemeClr val="dk1"/>
                </a:solidFill>
                <a:latin typeface="Calibri"/>
                <a:ea typeface="Calibri"/>
                <a:cs typeface="Calibri"/>
                <a:sym typeface="Calibri"/>
              </a:rPr>
              <a:t>lbl1</a:t>
            </a:r>
            <a:r>
              <a:rPr lang="en-US" sz="4200" b="1" i="0" u="none" strike="noStrike" cap="none" dirty="0">
                <a:solidFill>
                  <a:schemeClr val="dk1"/>
                </a:solidFill>
                <a:latin typeface="Calibri"/>
                <a:ea typeface="Calibri"/>
                <a:cs typeface="Calibri"/>
                <a:sym typeface="Calibri"/>
              </a:rPr>
              <a:t>), which can prevent the establishment of methylation by inhibiting the biogenesis of the small short interfering RNAs. In maize</a:t>
            </a:r>
            <a:r>
              <a:rPr lang="en-US" sz="4200" b="1" dirty="0">
                <a:solidFill>
                  <a:schemeClr val="dk1"/>
                </a:solidFill>
                <a:latin typeface="Calibri"/>
                <a:ea typeface="Calibri"/>
                <a:cs typeface="Calibri"/>
                <a:sym typeface="Calibri"/>
              </a:rPr>
              <a:t>, </a:t>
            </a:r>
            <a:r>
              <a:rPr lang="en-US" sz="4200" b="1" dirty="0">
                <a:solidFill>
                  <a:schemeClr val="dk1"/>
                </a:solidFill>
                <a:latin typeface="Calibri"/>
                <a:ea typeface="Calibri"/>
                <a:cs typeface="Calibri"/>
              </a:rPr>
              <a:t>we compared the number of crossovers in F2 families derived from lbl1 mutants and their wild type control siblings using polymorphic genetic markers.</a:t>
            </a:r>
            <a:r>
              <a:rPr lang="en-US" sz="4200" b="1" dirty="0">
                <a:solidFill>
                  <a:schemeClr val="dk1"/>
                </a:solidFill>
                <a:latin typeface="Calibri"/>
                <a:ea typeface="Calibri"/>
                <a:cs typeface="Calibri"/>
                <a:sym typeface="Calibri"/>
              </a:rPr>
              <a:t> We observed no significant changes in the frequency of meiotic recombination in both the euchromatic and heterochromatic regions between the mutant and the wild type plants</a:t>
            </a:r>
            <a:r>
              <a:rPr lang="en-US" sz="4200" b="1" i="0" u="none" strike="noStrike" cap="none" dirty="0">
                <a:solidFill>
                  <a:schemeClr val="dk1"/>
                </a:solidFill>
                <a:latin typeface="Calibri"/>
                <a:ea typeface="Calibri"/>
                <a:cs typeface="Calibri"/>
                <a:sym typeface="Calibri"/>
              </a:rPr>
              <a:t>. We hypothesize that </a:t>
            </a:r>
            <a:r>
              <a:rPr lang="en-US" sz="4200" b="1" i="1" u="none" strike="noStrike" cap="none" dirty="0">
                <a:solidFill>
                  <a:schemeClr val="dk1"/>
                </a:solidFill>
                <a:latin typeface="Calibri"/>
                <a:ea typeface="Calibri"/>
                <a:cs typeface="Calibri"/>
                <a:sym typeface="Calibri"/>
              </a:rPr>
              <a:t>lbl1</a:t>
            </a:r>
            <a:r>
              <a:rPr lang="en-US" sz="4200" b="1" i="0" u="none" strike="noStrike" cap="none" dirty="0">
                <a:solidFill>
                  <a:schemeClr val="dk1"/>
                </a:solidFill>
                <a:latin typeface="Calibri"/>
                <a:ea typeface="Calibri"/>
                <a:cs typeface="Calibri"/>
                <a:sym typeface="Calibri"/>
              </a:rPr>
              <a:t> may not alter the frequency of meiotic recombination globally, but </a:t>
            </a:r>
            <a:r>
              <a:rPr lang="en-US" sz="4200" b="1" dirty="0">
                <a:solidFill>
                  <a:schemeClr val="dk1"/>
                </a:solidFill>
                <a:latin typeface="Calibri"/>
                <a:ea typeface="Calibri"/>
                <a:cs typeface="Calibri"/>
                <a:sym typeface="Calibri"/>
              </a:rPr>
              <a:t>rather, may </a:t>
            </a:r>
            <a:r>
              <a:rPr lang="en-US" sz="4200" b="1" i="0" u="none" strike="noStrike" cap="none" dirty="0">
                <a:solidFill>
                  <a:schemeClr val="dk1"/>
                </a:solidFill>
                <a:latin typeface="Calibri"/>
                <a:ea typeface="Calibri"/>
                <a:cs typeface="Calibri"/>
                <a:sym typeface="Calibri"/>
              </a:rPr>
              <a:t>only effect recombination at specific regions of the chromosomes where DNA methylation has been largely reduced in the mutants. We have </a:t>
            </a:r>
            <a:r>
              <a:rPr lang="en-US" sz="4200" b="1" dirty="0">
                <a:solidFill>
                  <a:schemeClr val="dk1"/>
                </a:solidFill>
                <a:latin typeface="Calibri"/>
                <a:ea typeface="Calibri"/>
                <a:cs typeface="Calibri"/>
                <a:sym typeface="Calibri"/>
              </a:rPr>
              <a:t>begun to</a:t>
            </a:r>
            <a:r>
              <a:rPr lang="en-US" sz="4200" b="1" i="0" u="none" strike="noStrike" cap="none" dirty="0">
                <a:solidFill>
                  <a:schemeClr val="dk1"/>
                </a:solidFill>
                <a:latin typeface="Calibri"/>
                <a:ea typeface="Calibri"/>
                <a:cs typeface="Calibri"/>
                <a:sym typeface="Calibri"/>
              </a:rPr>
              <a:t> analyze high-throughput small RNA and whole genome bisulfite sequencing data in order to determine the identity of those regions. Our next step will be to develop new markers around those regions with largely reduced small RNAs and DNA methylation to investigate the frequency of meiotic recombination in the mutant and its wild type control. Our research will provide new insights into the understanding of how DNA methylation influence meiotic recombination.</a:t>
            </a:r>
            <a:endParaRPr dirty="0"/>
          </a:p>
        </p:txBody>
      </p:sp>
      <p:sp>
        <p:nvSpPr>
          <p:cNvPr id="97" name="Google Shape;97;p13"/>
          <p:cNvSpPr txBox="1"/>
          <p:nvPr/>
        </p:nvSpPr>
        <p:spPr>
          <a:xfrm>
            <a:off x="27565134" y="27281709"/>
            <a:ext cx="13287324" cy="6586418"/>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Correlate the changes of F2 recombination frequencies with the whole genome bisulfite and small RNA data to determine the cause of changes in the</a:t>
            </a:r>
            <a:r>
              <a:rPr lang="en-US" sz="3200" b="1" i="1" dirty="0">
                <a:solidFill>
                  <a:schemeClr val="dk1"/>
                </a:solidFill>
                <a:latin typeface="Calibri"/>
                <a:ea typeface="Calibri"/>
                <a:cs typeface="Calibri"/>
                <a:sym typeface="Calibri"/>
              </a:rPr>
              <a:t> lbl1 </a:t>
            </a:r>
            <a:r>
              <a:rPr lang="en-US" sz="3200" b="1" dirty="0">
                <a:solidFill>
                  <a:schemeClr val="dk1"/>
                </a:solidFill>
                <a:latin typeface="Calibri"/>
                <a:ea typeface="Calibri"/>
                <a:cs typeface="Calibri"/>
                <a:sym typeface="Calibri"/>
              </a:rPr>
              <a:t>mutant</a:t>
            </a:r>
            <a:endParaRPr dirty="0"/>
          </a:p>
          <a:p>
            <a:pPr marL="342900" marR="0" lvl="0" indent="-342900" algn="l" rtl="0">
              <a:spcBef>
                <a:spcPts val="60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 Develop polymorphic markers around specific regions with decrease siRNA/DNA methylation levels to measure meiotic recombination frequency in the mutant and wild type siblings.</a:t>
            </a:r>
            <a:endParaRPr dirty="0"/>
          </a:p>
          <a:p>
            <a:pPr marL="342900" marR="0" lvl="0" indent="-342900" algn="l" rtl="0">
              <a:spcBef>
                <a:spcPts val="60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 Cytogenetic analysis of HEI10 foci during meiosis in the mutant and its wild type control.</a:t>
            </a:r>
            <a:endParaRPr dirty="0"/>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a:p>
            <a:pPr marL="0" marR="0" lvl="0" indent="0" algn="l" rtl="0">
              <a:spcBef>
                <a:spcPts val="600"/>
              </a:spcBef>
              <a:spcAft>
                <a:spcPts val="0"/>
              </a:spcAft>
              <a:buNone/>
            </a:pPr>
            <a:endParaRPr sz="3000" b="1" dirty="0">
              <a:solidFill>
                <a:schemeClr val="dk1"/>
              </a:solidFill>
              <a:latin typeface="Calibri"/>
              <a:ea typeface="Calibri"/>
              <a:cs typeface="Calibri"/>
              <a:sym typeface="Calibri"/>
            </a:endParaRPr>
          </a:p>
        </p:txBody>
      </p:sp>
      <p:sp>
        <p:nvSpPr>
          <p:cNvPr id="98" name="Google Shape;98;p13"/>
          <p:cNvSpPr/>
          <p:nvPr/>
        </p:nvSpPr>
        <p:spPr>
          <a:xfrm>
            <a:off x="33194" y="36558"/>
            <a:ext cx="41147999" cy="6436035"/>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w="76200" cap="flat" cmpd="sng">
            <a:solidFill>
              <a:srgbClr val="003366"/>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rgbClr val="0070C0"/>
              </a:solidFill>
              <a:latin typeface="Calibri"/>
              <a:ea typeface="Calibri"/>
              <a:cs typeface="Calibri"/>
              <a:sym typeface="Calibri"/>
            </a:endParaRPr>
          </a:p>
        </p:txBody>
      </p:sp>
      <p:sp>
        <p:nvSpPr>
          <p:cNvPr id="99" name="Google Shape;99;p13"/>
          <p:cNvSpPr txBox="1"/>
          <p:nvPr/>
        </p:nvSpPr>
        <p:spPr>
          <a:xfrm>
            <a:off x="6833872" y="2419134"/>
            <a:ext cx="32822248" cy="4484817"/>
          </a:xfrm>
          <a:prstGeom prst="rect">
            <a:avLst/>
          </a:prstGeom>
          <a:noFill/>
          <a:ln>
            <a:noFill/>
          </a:ln>
        </p:spPr>
        <p:txBody>
          <a:bodyPr spcFirstLastPara="1" wrap="square" lIns="274300" tIns="274300" rIns="274300" bIns="274300" anchor="ctr" anchorCtr="0">
            <a:noAutofit/>
          </a:bodyPr>
          <a:lstStyle/>
          <a:p>
            <a:pPr marL="0" marR="0" lvl="0" indent="0" algn="l" rtl="0">
              <a:lnSpc>
                <a:spcPct val="107000"/>
              </a:lnSpc>
              <a:spcBef>
                <a:spcPts val="0"/>
              </a:spcBef>
              <a:spcAft>
                <a:spcPts val="0"/>
              </a:spcAft>
              <a:buNone/>
            </a:pPr>
            <a:r>
              <a:rPr lang="en-US" sz="6000" b="1" dirty="0">
                <a:solidFill>
                  <a:schemeClr val="lt1"/>
                </a:solidFill>
                <a:latin typeface="Calibri"/>
                <a:ea typeface="Calibri"/>
                <a:cs typeface="Calibri"/>
                <a:sym typeface="Calibri"/>
              </a:rPr>
              <a:t>Tyshawn Ferrell</a:t>
            </a:r>
            <a:r>
              <a:rPr lang="en-US" sz="6000" b="1" baseline="30000" dirty="0">
                <a:solidFill>
                  <a:schemeClr val="lt1"/>
                </a:solidFill>
                <a:latin typeface="Calibri"/>
                <a:ea typeface="Calibri"/>
                <a:cs typeface="Calibri"/>
                <a:sym typeface="Calibri"/>
              </a:rPr>
              <a:t>1,2</a:t>
            </a:r>
            <a:r>
              <a:rPr lang="en-US" sz="6000" b="1" dirty="0">
                <a:solidFill>
                  <a:schemeClr val="lt1"/>
                </a:solidFill>
                <a:latin typeface="Calibri"/>
                <a:ea typeface="Calibri"/>
                <a:cs typeface="Calibri"/>
                <a:sym typeface="Calibri"/>
              </a:rPr>
              <a:t>, Damon Lisch</a:t>
            </a:r>
            <a:r>
              <a:rPr lang="en-US" sz="6000" b="1" baseline="30000" dirty="0">
                <a:solidFill>
                  <a:schemeClr val="lt1"/>
                </a:solidFill>
                <a:latin typeface="Calibri"/>
                <a:ea typeface="Calibri"/>
                <a:cs typeface="Calibri"/>
                <a:sym typeface="Calibri"/>
              </a:rPr>
              <a:t>3</a:t>
            </a:r>
            <a:r>
              <a:rPr lang="en-US" sz="6000" b="1" dirty="0">
                <a:solidFill>
                  <a:schemeClr val="lt1"/>
                </a:solidFill>
                <a:latin typeface="Calibri"/>
                <a:ea typeface="Calibri"/>
                <a:cs typeface="Calibri"/>
                <a:sym typeface="Calibri"/>
              </a:rPr>
              <a:t>, </a:t>
            </a:r>
            <a:r>
              <a:rPr lang="en-US" sz="6000" b="1" dirty="0" err="1">
                <a:solidFill>
                  <a:schemeClr val="lt1"/>
                </a:solidFill>
                <a:latin typeface="Calibri"/>
                <a:ea typeface="Calibri"/>
                <a:cs typeface="Calibri"/>
                <a:sym typeface="Calibri"/>
              </a:rPr>
              <a:t>Meixia</a:t>
            </a:r>
            <a:r>
              <a:rPr lang="en-US" sz="6000" b="1" dirty="0">
                <a:solidFill>
                  <a:schemeClr val="lt1"/>
                </a:solidFill>
                <a:latin typeface="Calibri"/>
                <a:ea typeface="Calibri"/>
                <a:cs typeface="Calibri"/>
                <a:sym typeface="Calibri"/>
              </a:rPr>
              <a:t> Zhao</a:t>
            </a:r>
            <a:r>
              <a:rPr lang="en-US" sz="6000" b="1" baseline="30000" dirty="0">
                <a:solidFill>
                  <a:schemeClr val="lt1"/>
                </a:solidFill>
                <a:latin typeface="Calibri"/>
                <a:ea typeface="Calibri"/>
                <a:cs typeface="Calibri"/>
                <a:sym typeface="Calibri"/>
              </a:rPr>
              <a:t>1</a:t>
            </a:r>
            <a:endParaRPr dirty="0"/>
          </a:p>
          <a:p>
            <a:pPr marL="0" marR="0" lvl="0" indent="0" algn="l" rtl="0">
              <a:lnSpc>
                <a:spcPct val="107000"/>
              </a:lnSpc>
              <a:spcBef>
                <a:spcPts val="600"/>
              </a:spcBef>
              <a:spcAft>
                <a:spcPts val="0"/>
              </a:spcAft>
              <a:buNone/>
            </a:pPr>
            <a:r>
              <a:rPr lang="en-US" sz="4400" baseline="30000" dirty="0">
                <a:solidFill>
                  <a:schemeClr val="lt1"/>
                </a:solidFill>
                <a:latin typeface="Calibri"/>
                <a:ea typeface="Calibri"/>
                <a:cs typeface="Calibri"/>
                <a:sym typeface="Calibri"/>
              </a:rPr>
              <a:t>1</a:t>
            </a:r>
            <a:r>
              <a:rPr lang="en-US" sz="4400" dirty="0">
                <a:solidFill>
                  <a:schemeClr val="lt1"/>
                </a:solidFill>
                <a:latin typeface="Calibri"/>
                <a:ea typeface="Calibri"/>
                <a:cs typeface="Calibri"/>
                <a:sym typeface="Calibri"/>
              </a:rPr>
              <a:t>Department of Biology, Miami University, Oxford, OH, 45056</a:t>
            </a:r>
            <a:endParaRPr sz="1100" dirty="0">
              <a:solidFill>
                <a:schemeClr val="lt1"/>
              </a:solidFill>
              <a:latin typeface="Calibri"/>
              <a:ea typeface="Calibri"/>
              <a:cs typeface="Calibri"/>
              <a:sym typeface="Calibri"/>
            </a:endParaRPr>
          </a:p>
          <a:p>
            <a:pPr marL="0" marR="0" lvl="0" indent="0" algn="l" rtl="0">
              <a:lnSpc>
                <a:spcPct val="107000"/>
              </a:lnSpc>
              <a:spcBef>
                <a:spcPts val="600"/>
              </a:spcBef>
              <a:spcAft>
                <a:spcPts val="0"/>
              </a:spcAft>
              <a:buNone/>
            </a:pPr>
            <a:r>
              <a:rPr lang="en-US" sz="4400" baseline="30000" dirty="0">
                <a:solidFill>
                  <a:schemeClr val="lt1"/>
                </a:solidFill>
                <a:latin typeface="Calibri"/>
                <a:ea typeface="Calibri"/>
                <a:cs typeface="Calibri"/>
                <a:sym typeface="Calibri"/>
              </a:rPr>
              <a:t>2</a:t>
            </a:r>
            <a:r>
              <a:rPr lang="en-US" sz="4400" dirty="0">
                <a:solidFill>
                  <a:schemeClr val="lt1"/>
                </a:solidFill>
                <a:latin typeface="Calibri"/>
                <a:ea typeface="Calibri"/>
                <a:cs typeface="Calibri"/>
                <a:sym typeface="Calibri"/>
              </a:rPr>
              <a:t>Department of Biology, Albany</a:t>
            </a:r>
            <a:r>
              <a:rPr lang="en-US" sz="4400" b="1"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State</a:t>
            </a:r>
            <a:r>
              <a:rPr lang="en-US" sz="4400" b="1" dirty="0">
                <a:solidFill>
                  <a:schemeClr val="lt1"/>
                </a:solidFill>
                <a:latin typeface="Calibri"/>
                <a:ea typeface="Calibri"/>
                <a:cs typeface="Calibri"/>
                <a:sym typeface="Calibri"/>
              </a:rPr>
              <a:t> </a:t>
            </a:r>
            <a:r>
              <a:rPr lang="en-US" sz="4400" dirty="0">
                <a:solidFill>
                  <a:schemeClr val="lt1"/>
                </a:solidFill>
                <a:latin typeface="Calibri"/>
                <a:ea typeface="Calibri"/>
                <a:cs typeface="Calibri"/>
                <a:sym typeface="Calibri"/>
              </a:rPr>
              <a:t>University, Albany, GA 31705</a:t>
            </a:r>
            <a:endParaRPr sz="1100" dirty="0">
              <a:solidFill>
                <a:schemeClr val="lt1"/>
              </a:solidFill>
              <a:latin typeface="Calibri"/>
              <a:ea typeface="Calibri"/>
              <a:cs typeface="Calibri"/>
              <a:sym typeface="Calibri"/>
            </a:endParaRPr>
          </a:p>
          <a:p>
            <a:pPr marL="0" marR="0" lvl="0" indent="0" algn="l" rtl="0">
              <a:lnSpc>
                <a:spcPct val="107000"/>
              </a:lnSpc>
              <a:spcBef>
                <a:spcPts val="600"/>
              </a:spcBef>
              <a:spcAft>
                <a:spcPts val="0"/>
              </a:spcAft>
              <a:buNone/>
            </a:pPr>
            <a:r>
              <a:rPr lang="en-US" sz="4400" baseline="30000" dirty="0">
                <a:solidFill>
                  <a:schemeClr val="lt1"/>
                </a:solidFill>
                <a:latin typeface="Calibri"/>
                <a:ea typeface="Calibri"/>
                <a:cs typeface="Calibri"/>
                <a:sym typeface="Calibri"/>
              </a:rPr>
              <a:t>3</a:t>
            </a:r>
            <a:r>
              <a:rPr lang="en-US" sz="4400" dirty="0">
                <a:solidFill>
                  <a:schemeClr val="lt1"/>
                </a:solidFill>
                <a:latin typeface="Calibri"/>
                <a:ea typeface="Calibri"/>
                <a:cs typeface="Calibri"/>
                <a:sym typeface="Calibri"/>
              </a:rPr>
              <a:t>Department of Botany and Plant Pathology, Purdue University, West Lafayette, IN, 47907 </a:t>
            </a:r>
            <a:endParaRPr sz="1100" dirty="0">
              <a:solidFill>
                <a:schemeClr val="lt1"/>
              </a:solidFill>
              <a:latin typeface="Calibri"/>
              <a:ea typeface="Calibri"/>
              <a:cs typeface="Calibri"/>
              <a:sym typeface="Calibri"/>
            </a:endParaRPr>
          </a:p>
          <a:p>
            <a:pPr marL="0" marR="0" lvl="0" indent="0" algn="l" rtl="0">
              <a:lnSpc>
                <a:spcPct val="107000"/>
              </a:lnSpc>
              <a:spcBef>
                <a:spcPts val="600"/>
              </a:spcBef>
              <a:spcAft>
                <a:spcPts val="0"/>
              </a:spcAft>
              <a:buNone/>
            </a:pPr>
            <a:endParaRPr sz="4400" b="1" baseline="30000" dirty="0">
              <a:solidFill>
                <a:schemeClr val="lt1"/>
              </a:solidFill>
              <a:latin typeface="Calibri"/>
              <a:ea typeface="Calibri"/>
              <a:cs typeface="Calibri"/>
              <a:sym typeface="Calibri"/>
            </a:endParaRPr>
          </a:p>
        </p:txBody>
      </p:sp>
      <p:sp>
        <p:nvSpPr>
          <p:cNvPr id="100" name="Google Shape;100;p13"/>
          <p:cNvSpPr/>
          <p:nvPr/>
        </p:nvSpPr>
        <p:spPr>
          <a:xfrm>
            <a:off x="6804449" y="10340"/>
            <a:ext cx="32851670" cy="289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100" b="1">
                <a:solidFill>
                  <a:schemeClr val="lt1"/>
                </a:solidFill>
                <a:latin typeface="Calibri"/>
                <a:ea typeface="Calibri"/>
                <a:cs typeface="Calibri"/>
                <a:sym typeface="Calibri"/>
              </a:rPr>
              <a:t>Determination of the effects of the </a:t>
            </a:r>
            <a:r>
              <a:rPr lang="en-US" sz="9100" b="1" i="1">
                <a:solidFill>
                  <a:schemeClr val="lt1"/>
                </a:solidFill>
                <a:latin typeface="Calibri"/>
                <a:ea typeface="Calibri"/>
                <a:cs typeface="Calibri"/>
                <a:sym typeface="Calibri"/>
              </a:rPr>
              <a:t>lbl1</a:t>
            </a:r>
            <a:r>
              <a:rPr lang="en-US" sz="9100" b="1">
                <a:solidFill>
                  <a:schemeClr val="lt1"/>
                </a:solidFill>
                <a:latin typeface="Calibri"/>
                <a:ea typeface="Calibri"/>
                <a:cs typeface="Calibri"/>
                <a:sym typeface="Calibri"/>
              </a:rPr>
              <a:t> (</a:t>
            </a:r>
            <a:r>
              <a:rPr lang="en-US" sz="9100" b="1" i="1">
                <a:solidFill>
                  <a:schemeClr val="lt1"/>
                </a:solidFill>
                <a:latin typeface="Calibri"/>
                <a:ea typeface="Calibri"/>
                <a:cs typeface="Calibri"/>
                <a:sym typeface="Calibri"/>
              </a:rPr>
              <a:t>leafbladeless1</a:t>
            </a:r>
            <a:r>
              <a:rPr lang="en-US" sz="9100" b="1">
                <a:solidFill>
                  <a:schemeClr val="lt1"/>
                </a:solidFill>
                <a:latin typeface="Calibri"/>
                <a:ea typeface="Calibri"/>
                <a:cs typeface="Calibri"/>
                <a:sym typeface="Calibri"/>
              </a:rPr>
              <a:t>) mutation on meiotic recombination in maize</a:t>
            </a:r>
            <a:endParaRPr/>
          </a:p>
        </p:txBody>
      </p:sp>
      <p:sp>
        <p:nvSpPr>
          <p:cNvPr id="101" name="Google Shape;101;p13"/>
          <p:cNvSpPr txBox="1"/>
          <p:nvPr/>
        </p:nvSpPr>
        <p:spPr>
          <a:xfrm>
            <a:off x="38100" y="13512680"/>
            <a:ext cx="13637323" cy="1015663"/>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INTRODUCTION</a:t>
            </a:r>
            <a:endParaRPr/>
          </a:p>
        </p:txBody>
      </p:sp>
      <p:sp>
        <p:nvSpPr>
          <p:cNvPr id="102" name="Google Shape;102;p13"/>
          <p:cNvSpPr txBox="1"/>
          <p:nvPr/>
        </p:nvSpPr>
        <p:spPr>
          <a:xfrm>
            <a:off x="27695016" y="13593763"/>
            <a:ext cx="13257248" cy="1200329"/>
          </a:xfrm>
          <a:prstGeom prst="rect">
            <a:avLst/>
          </a:prstGeom>
          <a:solidFill>
            <a:srgbClr val="FFFF00"/>
          </a:solidFill>
          <a:ln>
            <a:noFill/>
          </a:ln>
        </p:spPr>
        <p:txBody>
          <a:bodyPr spcFirstLastPara="1" wrap="square" lIns="91425" tIns="45700" rIns="91425" bIns="45700" anchor="t" anchorCtr="0">
            <a:noAutofit/>
          </a:bodyPr>
          <a:lstStyle/>
          <a:p>
            <a:pPr marL="0" marR="0" lvl="0" indent="-228600" algn="l" rtl="0">
              <a:spcBef>
                <a:spcPts val="0"/>
              </a:spcBef>
              <a:spcAft>
                <a:spcPts val="0"/>
              </a:spcAft>
              <a:buClr>
                <a:srgbClr val="0000FF"/>
              </a:buClr>
              <a:buSzPts val="3600"/>
              <a:buFont typeface="Noto Sans Symbols"/>
              <a:buChar char="❖"/>
            </a:pPr>
            <a:r>
              <a:rPr lang="en-US" sz="3600" b="1">
                <a:solidFill>
                  <a:schemeClr val="dk1"/>
                </a:solidFill>
                <a:latin typeface="Calibri"/>
                <a:ea typeface="Calibri"/>
                <a:cs typeface="Calibri"/>
                <a:sym typeface="Calibri"/>
              </a:rPr>
              <a:t>  Global Production of 21-22nt small RNAs was slightly reduced in </a:t>
            </a:r>
            <a:r>
              <a:rPr lang="en-US" sz="3600" b="1" i="1">
                <a:solidFill>
                  <a:schemeClr val="dk1"/>
                </a:solidFill>
                <a:latin typeface="Calibri"/>
                <a:ea typeface="Calibri"/>
                <a:cs typeface="Calibri"/>
                <a:sym typeface="Calibri"/>
              </a:rPr>
              <a:t>lbl1</a:t>
            </a:r>
            <a:r>
              <a:rPr lang="en-US" sz="3600" b="1">
                <a:solidFill>
                  <a:schemeClr val="dk1"/>
                </a:solidFill>
                <a:latin typeface="Calibri"/>
                <a:ea typeface="Calibri"/>
                <a:cs typeface="Calibri"/>
                <a:sym typeface="Calibri"/>
              </a:rPr>
              <a:t> mutants </a:t>
            </a:r>
            <a:endParaRPr/>
          </a:p>
        </p:txBody>
      </p:sp>
      <p:sp>
        <p:nvSpPr>
          <p:cNvPr id="103" name="Google Shape;103;p13"/>
          <p:cNvSpPr txBox="1"/>
          <p:nvPr/>
        </p:nvSpPr>
        <p:spPr>
          <a:xfrm>
            <a:off x="27621638" y="26137177"/>
            <a:ext cx="13395960" cy="1015663"/>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FUTURE PLANS</a:t>
            </a:r>
            <a:endParaRPr/>
          </a:p>
        </p:txBody>
      </p:sp>
      <p:grpSp>
        <p:nvGrpSpPr>
          <p:cNvPr id="104" name="Google Shape;104;p13"/>
          <p:cNvGrpSpPr/>
          <p:nvPr/>
        </p:nvGrpSpPr>
        <p:grpSpPr>
          <a:xfrm>
            <a:off x="27560016" y="31607963"/>
            <a:ext cx="13487400" cy="2198410"/>
            <a:chOff x="27560016" y="31607963"/>
            <a:chExt cx="13487400" cy="2198410"/>
          </a:xfrm>
        </p:grpSpPr>
        <p:sp>
          <p:nvSpPr>
            <p:cNvPr id="105" name="Google Shape;105;p13"/>
            <p:cNvSpPr/>
            <p:nvPr/>
          </p:nvSpPr>
          <p:spPr>
            <a:xfrm>
              <a:off x="27560016" y="31607963"/>
              <a:ext cx="13487400" cy="2165007"/>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dk1"/>
                </a:solidFill>
                <a:latin typeface="Calibri"/>
                <a:ea typeface="Calibri"/>
                <a:cs typeface="Calibri"/>
                <a:sym typeface="Calibri"/>
              </a:endParaRPr>
            </a:p>
          </p:txBody>
        </p:sp>
        <p:sp>
          <p:nvSpPr>
            <p:cNvPr id="106" name="Google Shape;106;p13"/>
            <p:cNvSpPr txBox="1"/>
            <p:nvPr/>
          </p:nvSpPr>
          <p:spPr>
            <a:xfrm>
              <a:off x="27610075" y="31686709"/>
              <a:ext cx="13395020" cy="1015663"/>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ACKNOWLEDGEMENTS</a:t>
              </a:r>
              <a:endParaRPr/>
            </a:p>
          </p:txBody>
        </p:sp>
        <p:sp>
          <p:nvSpPr>
            <p:cNvPr id="107" name="Google Shape;107;p13"/>
            <p:cNvSpPr txBox="1"/>
            <p:nvPr/>
          </p:nvSpPr>
          <p:spPr>
            <a:xfrm>
              <a:off x="27753766" y="32667600"/>
              <a:ext cx="13190743" cy="113877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400" b="1" dirty="0">
                  <a:solidFill>
                    <a:schemeClr val="dk1"/>
                  </a:solidFill>
                  <a:latin typeface="Calibri"/>
                  <a:ea typeface="Calibri"/>
                  <a:cs typeface="Calibri"/>
                  <a:sym typeface="Calibri"/>
                </a:rPr>
                <a:t>This work was supported by Miami University to M.Z. and Funding was provided by a National Science Foundation Site grant (DBI-1156703).</a:t>
              </a:r>
              <a:endParaRPr dirty="0"/>
            </a:p>
          </p:txBody>
        </p:sp>
      </p:grpSp>
      <p:sp>
        <p:nvSpPr>
          <p:cNvPr id="108" name="Google Shape;108;p13"/>
          <p:cNvSpPr/>
          <p:nvPr/>
        </p:nvSpPr>
        <p:spPr>
          <a:xfrm>
            <a:off x="31964319" y="33782491"/>
            <a:ext cx="284385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REFERENCES</a:t>
            </a:r>
            <a:endParaRPr sz="4000">
              <a:solidFill>
                <a:schemeClr val="dk1"/>
              </a:solidFill>
              <a:latin typeface="Calibri"/>
              <a:ea typeface="Calibri"/>
              <a:cs typeface="Calibri"/>
              <a:sym typeface="Calibri"/>
            </a:endParaRPr>
          </a:p>
        </p:txBody>
      </p:sp>
      <p:sp>
        <p:nvSpPr>
          <p:cNvPr id="109" name="Google Shape;109;p13"/>
          <p:cNvSpPr txBox="1"/>
          <p:nvPr/>
        </p:nvSpPr>
        <p:spPr>
          <a:xfrm>
            <a:off x="27728317" y="34318379"/>
            <a:ext cx="13177464" cy="2800767"/>
          </a:xfrm>
          <a:prstGeom prst="rect">
            <a:avLst/>
          </a:prstGeom>
          <a:noFill/>
          <a:ln>
            <a:noFill/>
          </a:ln>
        </p:spPr>
        <p:txBody>
          <a:bodyPr spcFirstLastPara="1" wrap="square" lIns="91425" tIns="45700" rIns="91425" bIns="45700" anchor="t" anchorCtr="0">
            <a:noAutofit/>
          </a:bodyPr>
          <a:lstStyle/>
          <a:p>
            <a:pPr marL="514350" marR="0" lvl="0" indent="-514350" algn="l" rtl="0">
              <a:spcBef>
                <a:spcPts val="0"/>
              </a:spcBef>
              <a:spcAft>
                <a:spcPts val="0"/>
              </a:spcAft>
              <a:buClr>
                <a:schemeClr val="dk1"/>
              </a:buClr>
              <a:buSzPts val="2200"/>
              <a:buFont typeface="Calibri"/>
              <a:buAutoNum type="arabicPeriod"/>
            </a:pPr>
            <a:r>
              <a:rPr lang="en-US" sz="2200" b="1" dirty="0" err="1">
                <a:solidFill>
                  <a:schemeClr val="dk1"/>
                </a:solidFill>
                <a:latin typeface="Calibri"/>
                <a:ea typeface="Calibri"/>
                <a:cs typeface="Calibri"/>
                <a:sym typeface="Calibri"/>
              </a:rPr>
              <a:t>Lisch</a:t>
            </a:r>
            <a:r>
              <a:rPr lang="en-US" sz="2200" b="1" dirty="0">
                <a:solidFill>
                  <a:schemeClr val="dk1"/>
                </a:solidFill>
                <a:latin typeface="Calibri"/>
                <a:ea typeface="Calibri"/>
                <a:cs typeface="Calibri"/>
                <a:sym typeface="Calibri"/>
              </a:rPr>
              <a:t>, D. (2012). Regulation of transposable elements in maize. </a:t>
            </a:r>
            <a:r>
              <a:rPr lang="en-US" sz="2200" b="1" i="1" dirty="0" err="1">
                <a:solidFill>
                  <a:schemeClr val="dk1"/>
                </a:solidFill>
                <a:latin typeface="Calibri"/>
                <a:ea typeface="Calibri"/>
                <a:cs typeface="Calibri"/>
                <a:sym typeface="Calibri"/>
              </a:rPr>
              <a:t>Curr</a:t>
            </a:r>
            <a:r>
              <a:rPr lang="en-US" sz="2200" b="1" i="1" dirty="0">
                <a:solidFill>
                  <a:schemeClr val="dk1"/>
                </a:solidFill>
                <a:latin typeface="Calibri"/>
                <a:ea typeface="Calibri"/>
                <a:cs typeface="Calibri"/>
                <a:sym typeface="Calibri"/>
              </a:rPr>
              <a:t>. </a:t>
            </a:r>
            <a:r>
              <a:rPr lang="en-US" sz="2200" b="1" i="1" dirty="0" err="1">
                <a:solidFill>
                  <a:schemeClr val="dk1"/>
                </a:solidFill>
                <a:latin typeface="Calibri"/>
                <a:ea typeface="Calibri"/>
                <a:cs typeface="Calibri"/>
                <a:sym typeface="Calibri"/>
              </a:rPr>
              <a:t>Opin</a:t>
            </a:r>
            <a:r>
              <a:rPr lang="en-US" sz="2200" b="1" i="1" dirty="0">
                <a:solidFill>
                  <a:schemeClr val="dk1"/>
                </a:solidFill>
                <a:latin typeface="Calibri"/>
                <a:ea typeface="Calibri"/>
                <a:cs typeface="Calibri"/>
                <a:sym typeface="Calibri"/>
              </a:rPr>
              <a:t>. Plant Biol. </a:t>
            </a:r>
            <a:r>
              <a:rPr lang="en-US" sz="2200" b="1" dirty="0">
                <a:solidFill>
                  <a:schemeClr val="dk1"/>
                </a:solidFill>
                <a:latin typeface="Calibri"/>
                <a:ea typeface="Calibri"/>
                <a:cs typeface="Calibri"/>
                <a:sym typeface="Calibri"/>
              </a:rPr>
              <a:t>15: 511–516.</a:t>
            </a:r>
            <a:endParaRPr sz="2200" dirty="0"/>
          </a:p>
          <a:p>
            <a:pPr marL="514350" marR="0" lvl="0" indent="-514350" algn="l" rtl="0">
              <a:spcBef>
                <a:spcPts val="0"/>
              </a:spcBef>
              <a:spcAft>
                <a:spcPts val="0"/>
              </a:spcAft>
              <a:buClr>
                <a:schemeClr val="dk1"/>
              </a:buClr>
              <a:buSzPts val="2200"/>
              <a:buFont typeface="Calibri"/>
              <a:buAutoNum type="arabicPeriod"/>
            </a:pPr>
            <a:r>
              <a:rPr lang="en-US" sz="2200" b="1" dirty="0" err="1">
                <a:solidFill>
                  <a:schemeClr val="dk1"/>
                </a:solidFill>
                <a:latin typeface="Calibri"/>
                <a:ea typeface="Calibri"/>
                <a:cs typeface="Calibri"/>
                <a:sym typeface="Calibri"/>
              </a:rPr>
              <a:t>Cuerda</a:t>
            </a:r>
            <a:r>
              <a:rPr lang="en-US" sz="2200" b="1" dirty="0">
                <a:solidFill>
                  <a:schemeClr val="dk1"/>
                </a:solidFill>
                <a:latin typeface="Calibri"/>
                <a:ea typeface="Calibri"/>
                <a:cs typeface="Calibri"/>
                <a:sym typeface="Calibri"/>
              </a:rPr>
              <a:t>-Gil, D. and </a:t>
            </a:r>
            <a:r>
              <a:rPr lang="en-US" sz="2200" b="1" dirty="0" err="1">
                <a:solidFill>
                  <a:schemeClr val="dk1"/>
                </a:solidFill>
                <a:latin typeface="Calibri"/>
                <a:ea typeface="Calibri"/>
                <a:cs typeface="Calibri"/>
                <a:sym typeface="Calibri"/>
              </a:rPr>
              <a:t>Slotkin</a:t>
            </a:r>
            <a:r>
              <a:rPr lang="en-US" sz="2200" b="1" dirty="0">
                <a:solidFill>
                  <a:schemeClr val="dk1"/>
                </a:solidFill>
                <a:latin typeface="Calibri"/>
                <a:ea typeface="Calibri"/>
                <a:cs typeface="Calibri"/>
                <a:sym typeface="Calibri"/>
              </a:rPr>
              <a:t>, R.K. (2016). Non-canonical RNA-directed DNA methylation. </a:t>
            </a:r>
            <a:r>
              <a:rPr lang="en-US" sz="2200" b="1" i="1" dirty="0">
                <a:solidFill>
                  <a:schemeClr val="dk1"/>
                </a:solidFill>
                <a:latin typeface="Calibri"/>
                <a:ea typeface="Calibri"/>
                <a:cs typeface="Calibri"/>
                <a:sym typeface="Calibri"/>
              </a:rPr>
              <a:t>Nat Plants </a:t>
            </a:r>
            <a:r>
              <a:rPr lang="en-US" sz="2200" b="1" dirty="0">
                <a:solidFill>
                  <a:schemeClr val="dk1"/>
                </a:solidFill>
                <a:latin typeface="Calibri"/>
                <a:ea typeface="Calibri"/>
                <a:cs typeface="Calibri"/>
                <a:sym typeface="Calibri"/>
              </a:rPr>
              <a:t>2: 16163. </a:t>
            </a:r>
            <a:endParaRPr sz="2200" dirty="0"/>
          </a:p>
          <a:p>
            <a:pPr marL="514350" marR="0" lvl="0" indent="-514350" algn="l" rtl="0">
              <a:spcBef>
                <a:spcPts val="0"/>
              </a:spcBef>
              <a:spcAft>
                <a:spcPts val="0"/>
              </a:spcAft>
              <a:buClr>
                <a:schemeClr val="dk1"/>
              </a:buClr>
              <a:buSzPts val="2200"/>
              <a:buFont typeface="Calibri"/>
              <a:buAutoNum type="arabicPeriod"/>
            </a:pPr>
            <a:r>
              <a:rPr lang="en-US" sz="2200" b="1" dirty="0" err="1">
                <a:solidFill>
                  <a:schemeClr val="dk1"/>
                </a:solidFill>
                <a:latin typeface="Calibri"/>
                <a:ea typeface="Calibri"/>
                <a:cs typeface="Calibri"/>
                <a:sym typeface="Calibri"/>
              </a:rPr>
              <a:t>Yelina</a:t>
            </a:r>
            <a:r>
              <a:rPr lang="en-US" sz="2200" b="1" dirty="0">
                <a:solidFill>
                  <a:schemeClr val="dk1"/>
                </a:solidFill>
                <a:latin typeface="Calibri"/>
                <a:ea typeface="Calibri"/>
                <a:cs typeface="Calibri"/>
                <a:sym typeface="Calibri"/>
              </a:rPr>
              <a:t> NE, Choi K, </a:t>
            </a:r>
            <a:r>
              <a:rPr lang="en-US" sz="2200" b="1" dirty="0" err="1">
                <a:solidFill>
                  <a:schemeClr val="dk1"/>
                </a:solidFill>
                <a:latin typeface="Calibri"/>
                <a:ea typeface="Calibri"/>
                <a:cs typeface="Calibri"/>
                <a:sym typeface="Calibri"/>
              </a:rPr>
              <a:t>Chelysheva</a:t>
            </a:r>
            <a:r>
              <a:rPr lang="en-US" sz="2200" b="1" dirty="0">
                <a:solidFill>
                  <a:schemeClr val="dk1"/>
                </a:solidFill>
                <a:latin typeface="Calibri"/>
                <a:ea typeface="Calibri"/>
                <a:cs typeface="Calibri"/>
                <a:sym typeface="Calibri"/>
              </a:rPr>
              <a:t> L, Macaulay M, de </a:t>
            </a:r>
            <a:r>
              <a:rPr lang="en-US" sz="2200" b="1" dirty="0" err="1">
                <a:solidFill>
                  <a:schemeClr val="dk1"/>
                </a:solidFill>
                <a:latin typeface="Calibri"/>
                <a:ea typeface="Calibri"/>
                <a:cs typeface="Calibri"/>
                <a:sym typeface="Calibri"/>
              </a:rPr>
              <a:t>Snoo</a:t>
            </a:r>
            <a:r>
              <a:rPr lang="en-US" sz="2200" b="1" dirty="0">
                <a:solidFill>
                  <a:schemeClr val="dk1"/>
                </a:solidFill>
                <a:latin typeface="Calibri"/>
                <a:ea typeface="Calibri"/>
                <a:cs typeface="Calibri"/>
                <a:sym typeface="Calibri"/>
              </a:rPr>
              <a:t> B, et al. (2012) Epigenetic Remodeling of Meiotic Crossover Frequency in </a:t>
            </a:r>
            <a:r>
              <a:rPr lang="en-US" sz="2200" b="1" i="1" dirty="0">
                <a:solidFill>
                  <a:schemeClr val="dk1"/>
                </a:solidFill>
                <a:latin typeface="Calibri"/>
                <a:ea typeface="Calibri"/>
                <a:cs typeface="Calibri"/>
                <a:sym typeface="Calibri"/>
              </a:rPr>
              <a:t>Arabidopsis thaliana</a:t>
            </a:r>
            <a:r>
              <a:rPr lang="en-US" sz="2200" b="1" dirty="0">
                <a:solidFill>
                  <a:schemeClr val="dk1"/>
                </a:solidFill>
                <a:latin typeface="Calibri"/>
                <a:ea typeface="Calibri"/>
                <a:cs typeface="Calibri"/>
                <a:sym typeface="Calibri"/>
              </a:rPr>
              <a:t> DNA </a:t>
            </a:r>
            <a:r>
              <a:rPr lang="en-US" sz="2200" b="1" dirty="0" err="1">
                <a:solidFill>
                  <a:schemeClr val="dk1"/>
                </a:solidFill>
                <a:latin typeface="Calibri"/>
                <a:ea typeface="Calibri"/>
                <a:cs typeface="Calibri"/>
                <a:sym typeface="Calibri"/>
              </a:rPr>
              <a:t>Methyltransferase</a:t>
            </a:r>
            <a:r>
              <a:rPr lang="en-US" sz="2200" b="1" dirty="0">
                <a:solidFill>
                  <a:schemeClr val="dk1"/>
                </a:solidFill>
                <a:latin typeface="Calibri"/>
                <a:ea typeface="Calibri"/>
                <a:cs typeface="Calibri"/>
                <a:sym typeface="Calibri"/>
              </a:rPr>
              <a:t> Mutants. </a:t>
            </a:r>
            <a:r>
              <a:rPr lang="en-US" sz="2200" b="1" i="1" dirty="0">
                <a:solidFill>
                  <a:schemeClr val="dk1"/>
                </a:solidFill>
                <a:latin typeface="Calibri"/>
                <a:ea typeface="Calibri"/>
                <a:cs typeface="Calibri"/>
                <a:sym typeface="Calibri"/>
              </a:rPr>
              <a:t>PLOS Genetics </a:t>
            </a:r>
            <a:r>
              <a:rPr lang="en-US" sz="2200" b="1" dirty="0">
                <a:solidFill>
                  <a:schemeClr val="dk1"/>
                </a:solidFill>
                <a:latin typeface="Calibri"/>
                <a:ea typeface="Calibri"/>
                <a:cs typeface="Calibri"/>
                <a:sym typeface="Calibri"/>
              </a:rPr>
              <a:t>8: e1002844. </a:t>
            </a:r>
            <a:endParaRPr sz="2200" dirty="0"/>
          </a:p>
          <a:p>
            <a:pPr marL="514350" marR="0" lvl="0" indent="-514350" algn="l" rtl="0">
              <a:spcBef>
                <a:spcPts val="0"/>
              </a:spcBef>
              <a:spcAft>
                <a:spcPts val="0"/>
              </a:spcAft>
              <a:buClr>
                <a:schemeClr val="dk1"/>
              </a:buClr>
              <a:buSzPts val="2200"/>
              <a:buFont typeface="Calibri"/>
              <a:buAutoNum type="arabicPeriod"/>
            </a:pPr>
            <a:r>
              <a:rPr lang="en-US" sz="2200" b="1" dirty="0" err="1">
                <a:solidFill>
                  <a:schemeClr val="dk1"/>
                </a:solidFill>
                <a:latin typeface="Calibri"/>
                <a:ea typeface="Calibri"/>
                <a:cs typeface="Calibri"/>
                <a:sym typeface="Calibri"/>
              </a:rPr>
              <a:t>Mirouze</a:t>
            </a:r>
            <a:r>
              <a:rPr lang="en-US" sz="2200" b="1" dirty="0">
                <a:solidFill>
                  <a:schemeClr val="dk1"/>
                </a:solidFill>
                <a:latin typeface="Calibri"/>
                <a:ea typeface="Calibri"/>
                <a:cs typeface="Calibri"/>
                <a:sym typeface="Calibri"/>
              </a:rPr>
              <a:t>, M., Lieberman-</a:t>
            </a:r>
            <a:r>
              <a:rPr lang="en-US" sz="2200" b="1" dirty="0" err="1">
                <a:solidFill>
                  <a:schemeClr val="dk1"/>
                </a:solidFill>
                <a:latin typeface="Calibri"/>
                <a:ea typeface="Calibri"/>
                <a:cs typeface="Calibri"/>
                <a:sym typeface="Calibri"/>
              </a:rPr>
              <a:t>Lazarovich</a:t>
            </a:r>
            <a:r>
              <a:rPr lang="en-US" sz="2200" b="1" dirty="0">
                <a:solidFill>
                  <a:schemeClr val="dk1"/>
                </a:solidFill>
                <a:latin typeface="Calibri"/>
                <a:ea typeface="Calibri"/>
                <a:cs typeface="Calibri"/>
                <a:sym typeface="Calibri"/>
              </a:rPr>
              <a:t>, M., Aversano, R., Bucher, E., Nicolet, J., </a:t>
            </a:r>
            <a:r>
              <a:rPr lang="en-US" sz="2200" b="1" dirty="0" err="1">
                <a:solidFill>
                  <a:schemeClr val="dk1"/>
                </a:solidFill>
                <a:latin typeface="Calibri"/>
                <a:ea typeface="Calibri"/>
                <a:cs typeface="Calibri"/>
                <a:sym typeface="Calibri"/>
              </a:rPr>
              <a:t>Reinders</a:t>
            </a:r>
            <a:r>
              <a:rPr lang="en-US" sz="2200" b="1" dirty="0">
                <a:solidFill>
                  <a:schemeClr val="dk1"/>
                </a:solidFill>
                <a:latin typeface="Calibri"/>
                <a:ea typeface="Calibri"/>
                <a:cs typeface="Calibri"/>
                <a:sym typeface="Calibri"/>
              </a:rPr>
              <a:t>, J., &amp; </a:t>
            </a:r>
            <a:r>
              <a:rPr lang="en-US" sz="2200" b="1" dirty="0" err="1">
                <a:solidFill>
                  <a:schemeClr val="dk1"/>
                </a:solidFill>
                <a:latin typeface="Calibri"/>
                <a:ea typeface="Calibri"/>
                <a:cs typeface="Calibri"/>
                <a:sym typeface="Calibri"/>
              </a:rPr>
              <a:t>Paszkowski</a:t>
            </a:r>
            <a:r>
              <a:rPr lang="en-US" sz="2200" b="1" dirty="0">
                <a:solidFill>
                  <a:schemeClr val="dk1"/>
                </a:solidFill>
                <a:latin typeface="Calibri"/>
                <a:ea typeface="Calibri"/>
                <a:cs typeface="Calibri"/>
                <a:sym typeface="Calibri"/>
              </a:rPr>
              <a:t>, J. (2012). Loss of DNA methylation affects the recombination landscape in </a:t>
            </a:r>
            <a:r>
              <a:rPr lang="en-US" sz="2200" b="1" i="1" dirty="0">
                <a:solidFill>
                  <a:schemeClr val="dk1"/>
                </a:solidFill>
                <a:latin typeface="Calibri"/>
                <a:ea typeface="Calibri"/>
                <a:cs typeface="Calibri"/>
                <a:sym typeface="Calibri"/>
              </a:rPr>
              <a:t>Arabidopsis</a:t>
            </a:r>
            <a:r>
              <a:rPr lang="en-US" sz="2200" b="1" dirty="0">
                <a:solidFill>
                  <a:schemeClr val="dk1"/>
                </a:solidFill>
                <a:latin typeface="Calibri"/>
                <a:ea typeface="Calibri"/>
                <a:cs typeface="Calibri"/>
                <a:sym typeface="Calibri"/>
              </a:rPr>
              <a:t>. </a:t>
            </a:r>
            <a:r>
              <a:rPr lang="en-US" sz="2200" b="1" i="1" dirty="0" err="1">
                <a:solidFill>
                  <a:schemeClr val="dk1"/>
                </a:solidFill>
                <a:latin typeface="Calibri"/>
                <a:ea typeface="Calibri"/>
                <a:cs typeface="Calibri"/>
                <a:sym typeface="Calibri"/>
              </a:rPr>
              <a:t>Proc</a:t>
            </a:r>
            <a:r>
              <a:rPr lang="en-US" sz="2200" b="1" i="1" dirty="0">
                <a:solidFill>
                  <a:schemeClr val="dk1"/>
                </a:solidFill>
                <a:latin typeface="Calibri"/>
                <a:ea typeface="Calibri"/>
                <a:cs typeface="Calibri"/>
                <a:sym typeface="Calibri"/>
              </a:rPr>
              <a:t> Natl </a:t>
            </a:r>
            <a:r>
              <a:rPr lang="en-US" sz="2200" b="1" i="1" dirty="0" err="1">
                <a:solidFill>
                  <a:schemeClr val="dk1"/>
                </a:solidFill>
                <a:latin typeface="Calibri"/>
                <a:ea typeface="Calibri"/>
                <a:cs typeface="Calibri"/>
                <a:sym typeface="Calibri"/>
              </a:rPr>
              <a:t>Acad</a:t>
            </a:r>
            <a:r>
              <a:rPr lang="en-US" sz="2200" b="1" i="1" dirty="0">
                <a:solidFill>
                  <a:schemeClr val="dk1"/>
                </a:solidFill>
                <a:latin typeface="Calibri"/>
                <a:ea typeface="Calibri"/>
                <a:cs typeface="Calibri"/>
                <a:sym typeface="Calibri"/>
              </a:rPr>
              <a:t> </a:t>
            </a:r>
            <a:r>
              <a:rPr lang="en-US" sz="2200" b="1" i="1" dirty="0" err="1">
                <a:solidFill>
                  <a:schemeClr val="dk1"/>
                </a:solidFill>
                <a:latin typeface="Calibri"/>
                <a:ea typeface="Calibri"/>
                <a:cs typeface="Calibri"/>
                <a:sym typeface="Calibri"/>
              </a:rPr>
              <a:t>Sci</a:t>
            </a:r>
            <a:r>
              <a:rPr lang="en-US" sz="2200" b="1" i="1" dirty="0">
                <a:solidFill>
                  <a:schemeClr val="dk1"/>
                </a:solidFill>
                <a:latin typeface="Calibri"/>
                <a:ea typeface="Calibri"/>
                <a:cs typeface="Calibri"/>
                <a:sym typeface="Calibri"/>
              </a:rPr>
              <a:t> </a:t>
            </a:r>
            <a:r>
              <a:rPr lang="en-US" sz="2200" b="1" dirty="0">
                <a:solidFill>
                  <a:schemeClr val="dk1"/>
                </a:solidFill>
                <a:latin typeface="Calibri"/>
                <a:ea typeface="Calibri"/>
                <a:cs typeface="Calibri"/>
                <a:sym typeface="Calibri"/>
              </a:rPr>
              <a:t>USA 109: 5880–5885.</a:t>
            </a:r>
            <a:endParaRPr sz="2200" dirty="0"/>
          </a:p>
        </p:txBody>
      </p:sp>
      <p:sp>
        <p:nvSpPr>
          <p:cNvPr id="110" name="Google Shape;110;p13"/>
          <p:cNvSpPr txBox="1"/>
          <p:nvPr/>
        </p:nvSpPr>
        <p:spPr>
          <a:xfrm>
            <a:off x="5617146" y="14579788"/>
            <a:ext cx="8030598" cy="1077218"/>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i="1">
                <a:solidFill>
                  <a:schemeClr val="dk1"/>
                </a:solidFill>
                <a:latin typeface="Calibri"/>
                <a:ea typeface="Calibri"/>
                <a:cs typeface="Calibri"/>
                <a:sym typeface="Calibri"/>
              </a:rPr>
              <a:t> </a:t>
            </a:r>
            <a:r>
              <a:rPr lang="en-US" sz="3200" b="1">
                <a:solidFill>
                  <a:schemeClr val="dk1"/>
                </a:solidFill>
                <a:latin typeface="Calibri"/>
                <a:ea typeface="Calibri"/>
                <a:cs typeface="Calibri"/>
                <a:sym typeface="Calibri"/>
              </a:rPr>
              <a:t>Recombination rate is negatively correlated with DNA methylation</a:t>
            </a:r>
            <a:endParaRPr/>
          </a:p>
        </p:txBody>
      </p:sp>
      <p:pic>
        <p:nvPicPr>
          <p:cNvPr id="111" name="Google Shape;111;p13"/>
          <p:cNvPicPr preferRelativeResize="0"/>
          <p:nvPr/>
        </p:nvPicPr>
        <p:blipFill rotWithShape="1">
          <a:blip r:embed="rId4">
            <a:alphaModFix/>
          </a:blip>
          <a:srcRect/>
          <a:stretch/>
        </p:blipFill>
        <p:spPr>
          <a:xfrm>
            <a:off x="184697" y="1234933"/>
            <a:ext cx="6031992" cy="4550664"/>
          </a:xfrm>
          <a:prstGeom prst="rect">
            <a:avLst/>
          </a:prstGeom>
          <a:noFill/>
          <a:ln>
            <a:noFill/>
          </a:ln>
        </p:spPr>
      </p:pic>
      <p:grpSp>
        <p:nvGrpSpPr>
          <p:cNvPr id="112" name="Google Shape;112;p13"/>
          <p:cNvGrpSpPr/>
          <p:nvPr/>
        </p:nvGrpSpPr>
        <p:grpSpPr>
          <a:xfrm>
            <a:off x="411760" y="26234030"/>
            <a:ext cx="12983357" cy="5275525"/>
            <a:chOff x="411760" y="26411185"/>
            <a:chExt cx="12983357" cy="5051411"/>
          </a:xfrm>
        </p:grpSpPr>
        <p:sp>
          <p:nvSpPr>
            <p:cNvPr id="113" name="Google Shape;113;p13"/>
            <p:cNvSpPr txBox="1"/>
            <p:nvPr/>
          </p:nvSpPr>
          <p:spPr>
            <a:xfrm>
              <a:off x="2756714" y="31088949"/>
              <a:ext cx="8003404" cy="3736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centimorgan (cM) = Recombinants/(Recombinants + Parental) * 100</a:t>
              </a:r>
              <a:endParaRPr/>
            </a:p>
          </p:txBody>
        </p:sp>
        <p:grpSp>
          <p:nvGrpSpPr>
            <p:cNvPr id="114" name="Google Shape;114;p13"/>
            <p:cNvGrpSpPr/>
            <p:nvPr/>
          </p:nvGrpSpPr>
          <p:grpSpPr>
            <a:xfrm>
              <a:off x="411760" y="26417745"/>
              <a:ext cx="7209561" cy="4538650"/>
              <a:chOff x="-245187" y="265176"/>
              <a:chExt cx="4997099" cy="3133782"/>
            </a:xfrm>
          </p:grpSpPr>
          <p:sp>
            <p:nvSpPr>
              <p:cNvPr id="115" name="Google Shape;115;p13"/>
              <p:cNvSpPr txBox="1"/>
              <p:nvPr/>
            </p:nvSpPr>
            <p:spPr>
              <a:xfrm>
                <a:off x="1273810" y="620688"/>
                <a:ext cx="2052378" cy="2762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B73;</a:t>
                </a:r>
                <a:r>
                  <a:rPr lang="en-US" sz="2000" b="1" i="1">
                    <a:solidFill>
                      <a:schemeClr val="dk1"/>
                    </a:solidFill>
                    <a:latin typeface="Calibri"/>
                    <a:ea typeface="Calibri"/>
                    <a:cs typeface="Calibri"/>
                    <a:sym typeface="Calibri"/>
                  </a:rPr>
                  <a:t>lbl1/+  </a:t>
                </a:r>
                <a:r>
                  <a:rPr lang="en-US" sz="2000" b="1">
                    <a:solidFill>
                      <a:schemeClr val="dk1"/>
                    </a:solidFill>
                    <a:latin typeface="Calibri"/>
                    <a:ea typeface="Calibri"/>
                    <a:cs typeface="Calibri"/>
                    <a:sym typeface="Calibri"/>
                  </a:rPr>
                  <a:t>x  Mo17;lbl1</a:t>
                </a:r>
                <a:r>
                  <a:rPr lang="en-US" sz="2000" b="1" i="1">
                    <a:solidFill>
                      <a:schemeClr val="dk1"/>
                    </a:solidFill>
                    <a:latin typeface="Calibri"/>
                    <a:ea typeface="Calibri"/>
                    <a:cs typeface="Calibri"/>
                    <a:sym typeface="Calibri"/>
                  </a:rPr>
                  <a:t>/+</a:t>
                </a:r>
                <a:endParaRPr/>
              </a:p>
            </p:txBody>
          </p:sp>
          <p:sp>
            <p:nvSpPr>
              <p:cNvPr id="116" name="Google Shape;116;p13"/>
              <p:cNvSpPr txBox="1"/>
              <p:nvPr/>
            </p:nvSpPr>
            <p:spPr>
              <a:xfrm>
                <a:off x="-133166" y="1844824"/>
                <a:ext cx="1621282" cy="7012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B73/Mo17;</a:t>
                </a:r>
                <a:r>
                  <a:rPr lang="en-US" sz="2000" b="1" i="1">
                    <a:solidFill>
                      <a:schemeClr val="dk1"/>
                    </a:solidFill>
                    <a:latin typeface="Calibri"/>
                    <a:ea typeface="Calibri"/>
                    <a:cs typeface="Calibri"/>
                    <a:sym typeface="Calibri"/>
                  </a:rPr>
                  <a:t>lbl1/lbl1</a:t>
                </a:r>
                <a:r>
                  <a:rPr lang="en-US" sz="20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   x </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B73</a:t>
                </a:r>
                <a:endParaRPr/>
              </a:p>
            </p:txBody>
          </p:sp>
          <p:cxnSp>
            <p:nvCxnSpPr>
              <p:cNvPr id="117" name="Google Shape;117;p13"/>
              <p:cNvCxnSpPr/>
              <p:nvPr/>
            </p:nvCxnSpPr>
            <p:spPr>
              <a:xfrm>
                <a:off x="2376452" y="850276"/>
                <a:ext cx="0" cy="284725"/>
              </a:xfrm>
              <a:prstGeom prst="straightConnector1">
                <a:avLst/>
              </a:prstGeom>
              <a:noFill/>
              <a:ln w="25400" cap="flat" cmpd="sng">
                <a:solidFill>
                  <a:schemeClr val="dk1"/>
                </a:solidFill>
                <a:prstDash val="solid"/>
                <a:round/>
                <a:headEnd type="none" w="sm" len="sm"/>
                <a:tailEnd type="stealth" w="lg" len="lg"/>
              </a:ln>
            </p:spPr>
          </p:cxnSp>
          <p:sp>
            <p:nvSpPr>
              <p:cNvPr id="118" name="Google Shape;118;p13"/>
              <p:cNvSpPr txBox="1"/>
              <p:nvPr/>
            </p:nvSpPr>
            <p:spPr>
              <a:xfrm>
                <a:off x="2150506" y="1124744"/>
                <a:ext cx="462498" cy="2579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F1</a:t>
                </a:r>
                <a:endParaRPr/>
              </a:p>
            </p:txBody>
          </p:sp>
          <p:sp>
            <p:nvSpPr>
              <p:cNvPr id="119" name="Google Shape;119;p13"/>
              <p:cNvSpPr txBox="1"/>
              <p:nvPr/>
            </p:nvSpPr>
            <p:spPr>
              <a:xfrm>
                <a:off x="476637" y="2852936"/>
                <a:ext cx="462498" cy="2579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F2</a:t>
                </a:r>
                <a:endParaRPr/>
              </a:p>
            </p:txBody>
          </p:sp>
          <p:grpSp>
            <p:nvGrpSpPr>
              <p:cNvPr id="120" name="Google Shape;120;p13"/>
              <p:cNvGrpSpPr/>
              <p:nvPr/>
            </p:nvGrpSpPr>
            <p:grpSpPr>
              <a:xfrm>
                <a:off x="703107" y="1408413"/>
                <a:ext cx="3264018" cy="411480"/>
                <a:chOff x="703107" y="1408413"/>
                <a:chExt cx="3264018" cy="508419"/>
              </a:xfrm>
            </p:grpSpPr>
            <p:cxnSp>
              <p:nvCxnSpPr>
                <p:cNvPr id="121" name="Google Shape;121;p13"/>
                <p:cNvCxnSpPr/>
                <p:nvPr/>
              </p:nvCxnSpPr>
              <p:spPr>
                <a:xfrm>
                  <a:off x="2376555" y="1408413"/>
                  <a:ext cx="0" cy="256213"/>
                </a:xfrm>
                <a:prstGeom prst="straightConnector1">
                  <a:avLst/>
                </a:prstGeom>
                <a:noFill/>
                <a:ln w="25400" cap="flat" cmpd="sng">
                  <a:solidFill>
                    <a:schemeClr val="dk1"/>
                  </a:solidFill>
                  <a:prstDash val="solid"/>
                  <a:round/>
                  <a:headEnd type="none" w="sm" len="sm"/>
                  <a:tailEnd type="none" w="sm" len="sm"/>
                </a:ln>
              </p:spPr>
            </p:cxnSp>
            <p:cxnSp>
              <p:nvCxnSpPr>
                <p:cNvPr id="122" name="Google Shape;122;p13"/>
                <p:cNvCxnSpPr/>
                <p:nvPr/>
              </p:nvCxnSpPr>
              <p:spPr>
                <a:xfrm>
                  <a:off x="703107" y="1631435"/>
                  <a:ext cx="3264018" cy="0"/>
                </a:xfrm>
                <a:prstGeom prst="straightConnector1">
                  <a:avLst/>
                </a:prstGeom>
                <a:noFill/>
                <a:ln w="25400" cap="flat" cmpd="sng">
                  <a:solidFill>
                    <a:schemeClr val="dk1"/>
                  </a:solidFill>
                  <a:prstDash val="solid"/>
                  <a:round/>
                  <a:headEnd type="none" w="sm" len="sm"/>
                  <a:tailEnd type="none" w="sm" len="sm"/>
                </a:ln>
              </p:spPr>
            </p:cxnSp>
            <p:cxnSp>
              <p:nvCxnSpPr>
                <p:cNvPr id="123" name="Google Shape;123;p13"/>
                <p:cNvCxnSpPr/>
                <p:nvPr/>
              </p:nvCxnSpPr>
              <p:spPr>
                <a:xfrm>
                  <a:off x="703108" y="1627440"/>
                  <a:ext cx="0" cy="256213"/>
                </a:xfrm>
                <a:prstGeom prst="straightConnector1">
                  <a:avLst/>
                </a:prstGeom>
                <a:noFill/>
                <a:ln w="25400" cap="flat" cmpd="sng">
                  <a:solidFill>
                    <a:schemeClr val="dk1"/>
                  </a:solidFill>
                  <a:prstDash val="solid"/>
                  <a:round/>
                  <a:headEnd type="none" w="sm" len="sm"/>
                  <a:tailEnd type="stealth" w="lg" len="lg"/>
                </a:ln>
              </p:spPr>
            </p:cxnSp>
            <p:cxnSp>
              <p:nvCxnSpPr>
                <p:cNvPr id="124" name="Google Shape;124;p13"/>
                <p:cNvCxnSpPr/>
                <p:nvPr/>
              </p:nvCxnSpPr>
              <p:spPr>
                <a:xfrm>
                  <a:off x="2376452" y="1660619"/>
                  <a:ext cx="0" cy="256213"/>
                </a:xfrm>
                <a:prstGeom prst="straightConnector1">
                  <a:avLst/>
                </a:prstGeom>
                <a:noFill/>
                <a:ln w="25400" cap="flat" cmpd="sng">
                  <a:solidFill>
                    <a:schemeClr val="dk1"/>
                  </a:solidFill>
                  <a:prstDash val="solid"/>
                  <a:round/>
                  <a:headEnd type="none" w="sm" len="sm"/>
                  <a:tailEnd type="stealth" w="lg" len="lg"/>
                </a:ln>
              </p:spPr>
            </p:cxnSp>
            <p:cxnSp>
              <p:nvCxnSpPr>
                <p:cNvPr id="125" name="Google Shape;125;p13"/>
                <p:cNvCxnSpPr/>
                <p:nvPr/>
              </p:nvCxnSpPr>
              <p:spPr>
                <a:xfrm>
                  <a:off x="3962552" y="1627440"/>
                  <a:ext cx="0" cy="256213"/>
                </a:xfrm>
                <a:prstGeom prst="straightConnector1">
                  <a:avLst/>
                </a:prstGeom>
                <a:noFill/>
                <a:ln w="25400" cap="flat" cmpd="sng">
                  <a:solidFill>
                    <a:schemeClr val="dk1"/>
                  </a:solidFill>
                  <a:prstDash val="solid"/>
                  <a:round/>
                  <a:headEnd type="none" w="sm" len="sm"/>
                  <a:tailEnd type="stealth" w="lg" len="lg"/>
                </a:ln>
              </p:spPr>
            </p:cxnSp>
          </p:grpSp>
          <p:sp>
            <p:nvSpPr>
              <p:cNvPr id="126" name="Google Shape;126;p13"/>
              <p:cNvSpPr txBox="1"/>
              <p:nvPr/>
            </p:nvSpPr>
            <p:spPr>
              <a:xfrm>
                <a:off x="1768987" y="1844824"/>
                <a:ext cx="1440176" cy="7012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B73/Mo17;</a:t>
                </a:r>
                <a:r>
                  <a:rPr lang="en-US" sz="2000" b="1" i="1">
                    <a:solidFill>
                      <a:schemeClr val="dk1"/>
                    </a:solidFill>
                    <a:latin typeface="Calibri"/>
                    <a:ea typeface="Calibri"/>
                    <a:cs typeface="Calibri"/>
                    <a:sym typeface="Calibri"/>
                  </a:rPr>
                  <a:t>lbl1/+</a:t>
                </a:r>
                <a:r>
                  <a:rPr lang="en-US" sz="20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 x </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B73</a:t>
                </a:r>
                <a:endParaRPr/>
              </a:p>
            </p:txBody>
          </p:sp>
          <p:sp>
            <p:nvSpPr>
              <p:cNvPr id="127" name="Google Shape;127;p13"/>
              <p:cNvSpPr txBox="1"/>
              <p:nvPr/>
            </p:nvSpPr>
            <p:spPr>
              <a:xfrm>
                <a:off x="3346365" y="1844824"/>
                <a:ext cx="1405547" cy="6548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B73/Mo17;</a:t>
                </a:r>
                <a:r>
                  <a:rPr lang="en-US" sz="2000" b="1" i="1">
                    <a:solidFill>
                      <a:schemeClr val="dk1"/>
                    </a:solidFill>
                    <a:latin typeface="Calibri"/>
                    <a:ea typeface="Calibri"/>
                    <a:cs typeface="Calibri"/>
                    <a:sym typeface="Calibri"/>
                  </a:rPr>
                  <a:t>+/+</a:t>
                </a:r>
                <a:r>
                  <a:rPr lang="en-US" sz="2000" b="1">
                    <a:solidFill>
                      <a:schemeClr val="dk1"/>
                    </a:solidFill>
                    <a:latin typeface="Calibri"/>
                    <a:ea typeface="Calibri"/>
                    <a:cs typeface="Calibri"/>
                    <a:sym typeface="Calibri"/>
                  </a:rPr>
                  <a:t> </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 x </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B73</a:t>
                </a:r>
                <a:endParaRPr/>
              </a:p>
            </p:txBody>
          </p:sp>
          <p:sp>
            <p:nvSpPr>
              <p:cNvPr id="128" name="Google Shape;128;p13"/>
              <p:cNvSpPr txBox="1"/>
              <p:nvPr/>
            </p:nvSpPr>
            <p:spPr>
              <a:xfrm>
                <a:off x="1306688" y="3140968"/>
                <a:ext cx="2752894" cy="2579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measure recombination rates</a:t>
                </a:r>
                <a:endParaRPr/>
              </a:p>
            </p:txBody>
          </p:sp>
          <p:sp>
            <p:nvSpPr>
              <p:cNvPr id="129" name="Google Shape;129;p13"/>
              <p:cNvSpPr txBox="1"/>
              <p:nvPr/>
            </p:nvSpPr>
            <p:spPr>
              <a:xfrm>
                <a:off x="2150506" y="2852936"/>
                <a:ext cx="462498" cy="2579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F2</a:t>
                </a:r>
                <a:endParaRPr/>
              </a:p>
            </p:txBody>
          </p:sp>
          <p:grpSp>
            <p:nvGrpSpPr>
              <p:cNvPr id="130" name="Google Shape;130;p13"/>
              <p:cNvGrpSpPr/>
              <p:nvPr/>
            </p:nvGrpSpPr>
            <p:grpSpPr>
              <a:xfrm>
                <a:off x="706389" y="2564904"/>
                <a:ext cx="3349516" cy="274320"/>
                <a:chOff x="706389" y="2906961"/>
                <a:chExt cx="3349516" cy="487913"/>
              </a:xfrm>
            </p:grpSpPr>
            <p:cxnSp>
              <p:nvCxnSpPr>
                <p:cNvPr id="131" name="Google Shape;131;p13"/>
                <p:cNvCxnSpPr/>
                <p:nvPr/>
              </p:nvCxnSpPr>
              <p:spPr>
                <a:xfrm>
                  <a:off x="706389" y="2906961"/>
                  <a:ext cx="0" cy="487913"/>
                </a:xfrm>
                <a:prstGeom prst="straightConnector1">
                  <a:avLst/>
                </a:prstGeom>
                <a:noFill/>
                <a:ln w="25400" cap="flat" cmpd="sng">
                  <a:solidFill>
                    <a:schemeClr val="dk1"/>
                  </a:solidFill>
                  <a:prstDash val="solid"/>
                  <a:round/>
                  <a:headEnd type="none" w="sm" len="sm"/>
                  <a:tailEnd type="stealth" w="lg" len="lg"/>
                </a:ln>
              </p:spPr>
            </p:cxnSp>
            <p:cxnSp>
              <p:nvCxnSpPr>
                <p:cNvPr id="132" name="Google Shape;132;p13"/>
                <p:cNvCxnSpPr/>
                <p:nvPr/>
              </p:nvCxnSpPr>
              <p:spPr>
                <a:xfrm>
                  <a:off x="2380258" y="2906961"/>
                  <a:ext cx="0" cy="487913"/>
                </a:xfrm>
                <a:prstGeom prst="straightConnector1">
                  <a:avLst/>
                </a:prstGeom>
                <a:noFill/>
                <a:ln w="25400" cap="flat" cmpd="sng">
                  <a:solidFill>
                    <a:schemeClr val="dk1"/>
                  </a:solidFill>
                  <a:prstDash val="solid"/>
                  <a:round/>
                  <a:headEnd type="none" w="sm" len="sm"/>
                  <a:tailEnd type="stealth" w="lg" len="lg"/>
                </a:ln>
              </p:spPr>
            </p:cxnSp>
            <p:cxnSp>
              <p:nvCxnSpPr>
                <p:cNvPr id="133" name="Google Shape;133;p13"/>
                <p:cNvCxnSpPr/>
                <p:nvPr/>
              </p:nvCxnSpPr>
              <p:spPr>
                <a:xfrm>
                  <a:off x="4055905" y="2906961"/>
                  <a:ext cx="0" cy="487913"/>
                </a:xfrm>
                <a:prstGeom prst="straightConnector1">
                  <a:avLst/>
                </a:prstGeom>
                <a:noFill/>
                <a:ln w="25400" cap="flat" cmpd="sng">
                  <a:solidFill>
                    <a:schemeClr val="dk1"/>
                  </a:solidFill>
                  <a:prstDash val="solid"/>
                  <a:round/>
                  <a:headEnd type="none" w="sm" len="sm"/>
                  <a:tailEnd type="stealth" w="lg" len="lg"/>
                </a:ln>
              </p:spPr>
            </p:cxnSp>
          </p:grpSp>
          <p:sp>
            <p:nvSpPr>
              <p:cNvPr id="134" name="Google Shape;134;p13"/>
              <p:cNvSpPr txBox="1"/>
              <p:nvPr/>
            </p:nvSpPr>
            <p:spPr>
              <a:xfrm>
                <a:off x="3826152" y="2852936"/>
                <a:ext cx="462498" cy="25799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F2</a:t>
                </a:r>
                <a:endParaRPr/>
              </a:p>
            </p:txBody>
          </p:sp>
          <p:sp>
            <p:nvSpPr>
              <p:cNvPr id="135" name="Google Shape;135;p13"/>
              <p:cNvSpPr txBox="1"/>
              <p:nvPr/>
            </p:nvSpPr>
            <p:spPr>
              <a:xfrm>
                <a:off x="-245187" y="265176"/>
                <a:ext cx="393723" cy="3770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A</a:t>
                </a:r>
                <a:endParaRPr/>
              </a:p>
            </p:txBody>
          </p:sp>
        </p:grpSp>
        <p:grpSp>
          <p:nvGrpSpPr>
            <p:cNvPr id="136" name="Google Shape;136;p13"/>
            <p:cNvGrpSpPr/>
            <p:nvPr/>
          </p:nvGrpSpPr>
          <p:grpSpPr>
            <a:xfrm>
              <a:off x="7180512" y="26411185"/>
              <a:ext cx="6214605" cy="4727296"/>
              <a:chOff x="4314690" y="-45742"/>
              <a:chExt cx="4808592" cy="5168905"/>
            </a:xfrm>
          </p:grpSpPr>
          <p:grpSp>
            <p:nvGrpSpPr>
              <p:cNvPr id="137" name="Google Shape;137;p13"/>
              <p:cNvGrpSpPr/>
              <p:nvPr/>
            </p:nvGrpSpPr>
            <p:grpSpPr>
              <a:xfrm>
                <a:off x="4775619" y="440912"/>
                <a:ext cx="741445" cy="731520"/>
                <a:chOff x="1700147" y="692696"/>
                <a:chExt cx="779349" cy="980479"/>
              </a:xfrm>
            </p:grpSpPr>
            <p:grpSp>
              <p:nvGrpSpPr>
                <p:cNvPr id="138" name="Google Shape;138;p13"/>
                <p:cNvGrpSpPr/>
                <p:nvPr/>
              </p:nvGrpSpPr>
              <p:grpSpPr>
                <a:xfrm>
                  <a:off x="2142998" y="692696"/>
                  <a:ext cx="93780" cy="936104"/>
                  <a:chOff x="1957940" y="692696"/>
                  <a:chExt cx="93780" cy="936104"/>
                </a:xfrm>
              </p:grpSpPr>
              <p:sp>
                <p:nvSpPr>
                  <p:cNvPr id="139" name="Google Shape;139;p13"/>
                  <p:cNvSpPr/>
                  <p:nvPr/>
                </p:nvSpPr>
                <p:spPr>
                  <a:xfrm>
                    <a:off x="1979712" y="692696"/>
                    <a:ext cx="45719" cy="936104"/>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140" name="Google Shape;140;p13"/>
                  <p:cNvSpPr/>
                  <p:nvPr/>
                </p:nvSpPr>
                <p:spPr>
                  <a:xfrm>
                    <a:off x="1957940"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141" name="Google Shape;141;p13"/>
                <p:cNvCxnSpPr/>
                <p:nvPr/>
              </p:nvCxnSpPr>
              <p:spPr>
                <a:xfrm>
                  <a:off x="2220004"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142" name="Google Shape;142;p13"/>
                <p:cNvCxnSpPr/>
                <p:nvPr/>
              </p:nvCxnSpPr>
              <p:spPr>
                <a:xfrm>
                  <a:off x="2215798" y="1419107"/>
                  <a:ext cx="73152" cy="0"/>
                </a:xfrm>
                <a:prstGeom prst="straightConnector1">
                  <a:avLst/>
                </a:prstGeom>
                <a:noFill/>
                <a:ln w="19050" cap="flat" cmpd="sng">
                  <a:solidFill>
                    <a:srgbClr val="FF0000"/>
                  </a:solidFill>
                  <a:prstDash val="solid"/>
                  <a:round/>
                  <a:headEnd type="none" w="sm" len="sm"/>
                  <a:tailEnd type="none" w="sm" len="sm"/>
                </a:ln>
              </p:spPr>
            </p:cxnSp>
            <p:sp>
              <p:nvSpPr>
                <p:cNvPr id="143" name="Google Shape;143;p13"/>
                <p:cNvSpPr txBox="1"/>
                <p:nvPr/>
              </p:nvSpPr>
              <p:spPr>
                <a:xfrm>
                  <a:off x="2263472" y="873125"/>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grpSp>
              <p:nvGrpSpPr>
                <p:cNvPr id="144" name="Google Shape;144;p13"/>
                <p:cNvGrpSpPr/>
                <p:nvPr/>
              </p:nvGrpSpPr>
              <p:grpSpPr>
                <a:xfrm>
                  <a:off x="1700147" y="692696"/>
                  <a:ext cx="351573" cy="972395"/>
                  <a:chOff x="1700147" y="692696"/>
                  <a:chExt cx="351573" cy="972395"/>
                </a:xfrm>
              </p:grpSpPr>
              <p:sp>
                <p:nvSpPr>
                  <p:cNvPr id="145" name="Google Shape;145;p13"/>
                  <p:cNvSpPr/>
                  <p:nvPr/>
                </p:nvSpPr>
                <p:spPr>
                  <a:xfrm>
                    <a:off x="1979712" y="692696"/>
                    <a:ext cx="45719" cy="936104"/>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cxnSp>
                <p:nvCxnSpPr>
                  <p:cNvPr id="146" name="Google Shape;146;p13"/>
                  <p:cNvCxnSpPr/>
                  <p:nvPr/>
                </p:nvCxnSpPr>
                <p:spPr>
                  <a:xfrm>
                    <a:off x="1902299"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147" name="Google Shape;147;p13"/>
                  <p:cNvCxnSpPr/>
                  <p:nvPr/>
                </p:nvCxnSpPr>
                <p:spPr>
                  <a:xfrm>
                    <a:off x="1906560" y="1412776"/>
                    <a:ext cx="73152" cy="0"/>
                  </a:xfrm>
                  <a:prstGeom prst="straightConnector1">
                    <a:avLst/>
                  </a:prstGeom>
                  <a:noFill/>
                  <a:ln w="19050" cap="flat" cmpd="sng">
                    <a:solidFill>
                      <a:srgbClr val="FF0000"/>
                    </a:solidFill>
                    <a:prstDash val="solid"/>
                    <a:round/>
                    <a:headEnd type="none" w="sm" len="sm"/>
                    <a:tailEnd type="none" w="sm" len="sm"/>
                  </a:ln>
                </p:spPr>
              </p:cxnSp>
              <p:sp>
                <p:nvSpPr>
                  <p:cNvPr id="148" name="Google Shape;148;p13"/>
                  <p:cNvSpPr txBox="1"/>
                  <p:nvPr/>
                </p:nvSpPr>
                <p:spPr>
                  <a:xfrm>
                    <a:off x="1700147" y="865185"/>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149" name="Google Shape;149;p13"/>
                  <p:cNvSpPr txBox="1"/>
                  <p:nvPr/>
                </p:nvSpPr>
                <p:spPr>
                  <a:xfrm>
                    <a:off x="1700147" y="1117498"/>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sp>
                <p:nvSpPr>
                  <p:cNvPr id="150" name="Google Shape;150;p13"/>
                  <p:cNvSpPr/>
                  <p:nvPr/>
                </p:nvSpPr>
                <p:spPr>
                  <a:xfrm>
                    <a:off x="1957940"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sp>
              <p:nvSpPr>
                <p:cNvPr id="151" name="Google Shape;151;p13"/>
                <p:cNvSpPr txBox="1"/>
                <p:nvPr/>
              </p:nvSpPr>
              <p:spPr>
                <a:xfrm>
                  <a:off x="2263472" y="1125582"/>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152" name="Google Shape;152;p13"/>
              <p:cNvSpPr txBox="1"/>
              <p:nvPr/>
            </p:nvSpPr>
            <p:spPr>
              <a:xfrm>
                <a:off x="4828014" y="50256"/>
                <a:ext cx="685058"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Mo17</a:t>
                </a:r>
                <a:endParaRPr/>
              </a:p>
            </p:txBody>
          </p:sp>
          <p:grpSp>
            <p:nvGrpSpPr>
              <p:cNvPr id="153" name="Google Shape;153;p13"/>
              <p:cNvGrpSpPr/>
              <p:nvPr/>
            </p:nvGrpSpPr>
            <p:grpSpPr>
              <a:xfrm>
                <a:off x="6149800" y="440912"/>
                <a:ext cx="741445" cy="725488"/>
                <a:chOff x="3144579" y="692696"/>
                <a:chExt cx="779349" cy="972395"/>
              </a:xfrm>
            </p:grpSpPr>
            <p:grpSp>
              <p:nvGrpSpPr>
                <p:cNvPr id="154" name="Google Shape;154;p13"/>
                <p:cNvGrpSpPr/>
                <p:nvPr/>
              </p:nvGrpSpPr>
              <p:grpSpPr>
                <a:xfrm>
                  <a:off x="3393905" y="692696"/>
                  <a:ext cx="100584" cy="936104"/>
                  <a:chOff x="1949473" y="692696"/>
                  <a:chExt cx="100584" cy="936104"/>
                </a:xfrm>
              </p:grpSpPr>
              <p:sp>
                <p:nvSpPr>
                  <p:cNvPr id="155" name="Google Shape;155;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156" name="Google Shape;156;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157" name="Google Shape;157;p13"/>
                <p:cNvCxnSpPr/>
                <p:nvPr/>
              </p:nvCxnSpPr>
              <p:spPr>
                <a:xfrm>
                  <a:off x="3338264"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158" name="Google Shape;158;p13"/>
                <p:cNvCxnSpPr/>
                <p:nvPr/>
              </p:nvCxnSpPr>
              <p:spPr>
                <a:xfrm>
                  <a:off x="3342525" y="1412776"/>
                  <a:ext cx="73152" cy="0"/>
                </a:xfrm>
                <a:prstGeom prst="straightConnector1">
                  <a:avLst/>
                </a:prstGeom>
                <a:noFill/>
                <a:ln w="19050" cap="flat" cmpd="sng">
                  <a:solidFill>
                    <a:srgbClr val="FF0000"/>
                  </a:solidFill>
                  <a:prstDash val="solid"/>
                  <a:round/>
                  <a:headEnd type="none" w="sm" len="sm"/>
                  <a:tailEnd type="none" w="sm" len="sm"/>
                </a:ln>
              </p:spPr>
            </p:cxnSp>
            <p:sp>
              <p:nvSpPr>
                <p:cNvPr id="159" name="Google Shape;159;p13"/>
                <p:cNvSpPr txBox="1"/>
                <p:nvPr/>
              </p:nvSpPr>
              <p:spPr>
                <a:xfrm>
                  <a:off x="3144579" y="865185"/>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160" name="Google Shape;160;p13"/>
                <p:cNvSpPr txBox="1"/>
                <p:nvPr/>
              </p:nvSpPr>
              <p:spPr>
                <a:xfrm>
                  <a:off x="3144579" y="1117498"/>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nvGrpSpPr>
                <p:cNvPr id="161" name="Google Shape;161;p13"/>
                <p:cNvGrpSpPr/>
                <p:nvPr/>
              </p:nvGrpSpPr>
              <p:grpSpPr>
                <a:xfrm>
                  <a:off x="3578963" y="692696"/>
                  <a:ext cx="344965" cy="972395"/>
                  <a:chOff x="3578963" y="692696"/>
                  <a:chExt cx="344965" cy="972395"/>
                </a:xfrm>
              </p:grpSpPr>
              <p:grpSp>
                <p:nvGrpSpPr>
                  <p:cNvPr id="162" name="Google Shape;162;p13"/>
                  <p:cNvGrpSpPr/>
                  <p:nvPr/>
                </p:nvGrpSpPr>
                <p:grpSpPr>
                  <a:xfrm>
                    <a:off x="3578963" y="692696"/>
                    <a:ext cx="100584" cy="936104"/>
                    <a:chOff x="1949473" y="692696"/>
                    <a:chExt cx="100584" cy="936104"/>
                  </a:xfrm>
                </p:grpSpPr>
                <p:sp>
                  <p:nvSpPr>
                    <p:cNvPr id="163" name="Google Shape;163;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164" name="Google Shape;164;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165" name="Google Shape;165;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166" name="Google Shape;166;p13"/>
                  <p:cNvCxnSpPr/>
                  <p:nvPr/>
                </p:nvCxnSpPr>
                <p:spPr>
                  <a:xfrm>
                    <a:off x="3668697" y="1419107"/>
                    <a:ext cx="73152" cy="0"/>
                  </a:xfrm>
                  <a:prstGeom prst="straightConnector1">
                    <a:avLst/>
                  </a:prstGeom>
                  <a:noFill/>
                  <a:ln w="19050" cap="flat" cmpd="sng">
                    <a:solidFill>
                      <a:srgbClr val="FF0000"/>
                    </a:solidFill>
                    <a:prstDash val="solid"/>
                    <a:round/>
                    <a:headEnd type="none" w="sm" len="sm"/>
                    <a:tailEnd type="none" w="sm" len="sm"/>
                  </a:ln>
                </p:spPr>
              </p:cxnSp>
              <p:sp>
                <p:nvSpPr>
                  <p:cNvPr id="167" name="Google Shape;167;p13"/>
                  <p:cNvSpPr txBox="1"/>
                  <p:nvPr/>
                </p:nvSpPr>
                <p:spPr>
                  <a:xfrm>
                    <a:off x="3707904" y="865185"/>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168" name="Google Shape;168;p13"/>
                  <p:cNvSpPr txBox="1"/>
                  <p:nvPr/>
                </p:nvSpPr>
                <p:spPr>
                  <a:xfrm>
                    <a:off x="3707904" y="1117498"/>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sp>
            <p:nvSpPr>
              <p:cNvPr id="169" name="Google Shape;169;p13"/>
              <p:cNvSpPr txBox="1"/>
              <p:nvPr/>
            </p:nvSpPr>
            <p:spPr>
              <a:xfrm>
                <a:off x="6202195" y="50256"/>
                <a:ext cx="685058"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B73</a:t>
                </a:r>
                <a:endParaRPr/>
              </a:p>
            </p:txBody>
          </p:sp>
          <p:sp>
            <p:nvSpPr>
              <p:cNvPr id="170" name="Google Shape;170;p13"/>
              <p:cNvSpPr txBox="1"/>
              <p:nvPr/>
            </p:nvSpPr>
            <p:spPr>
              <a:xfrm>
                <a:off x="5658139" y="655808"/>
                <a:ext cx="411035"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X</a:t>
                </a:r>
                <a:endParaRPr/>
              </a:p>
            </p:txBody>
          </p:sp>
          <p:cxnSp>
            <p:nvCxnSpPr>
              <p:cNvPr id="171" name="Google Shape;171;p13"/>
              <p:cNvCxnSpPr/>
              <p:nvPr/>
            </p:nvCxnSpPr>
            <p:spPr>
              <a:xfrm>
                <a:off x="5863656" y="1020032"/>
                <a:ext cx="1" cy="325231"/>
              </a:xfrm>
              <a:prstGeom prst="straightConnector1">
                <a:avLst/>
              </a:prstGeom>
              <a:noFill/>
              <a:ln w="12700" cap="flat" cmpd="sng">
                <a:solidFill>
                  <a:schemeClr val="dk1"/>
                </a:solidFill>
                <a:prstDash val="solid"/>
                <a:round/>
                <a:headEnd type="none" w="sm" len="sm"/>
                <a:tailEnd type="stealth" w="lg" len="lg"/>
              </a:ln>
            </p:spPr>
          </p:cxnSp>
          <p:grpSp>
            <p:nvGrpSpPr>
              <p:cNvPr id="172" name="Google Shape;172;p13"/>
              <p:cNvGrpSpPr/>
              <p:nvPr/>
            </p:nvGrpSpPr>
            <p:grpSpPr>
              <a:xfrm>
                <a:off x="5501026" y="1412776"/>
                <a:ext cx="334475" cy="728341"/>
                <a:chOff x="1700147" y="692696"/>
                <a:chExt cx="351574" cy="976219"/>
              </a:xfrm>
            </p:grpSpPr>
            <p:sp>
              <p:nvSpPr>
                <p:cNvPr id="173" name="Google Shape;173;p13"/>
                <p:cNvSpPr/>
                <p:nvPr/>
              </p:nvSpPr>
              <p:spPr>
                <a:xfrm>
                  <a:off x="1979712" y="692696"/>
                  <a:ext cx="45719" cy="936104"/>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174" name="Google Shape;174;p13"/>
                <p:cNvSpPr/>
                <p:nvPr/>
              </p:nvSpPr>
              <p:spPr>
                <a:xfrm>
                  <a:off x="1957941"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cxnSp>
              <p:nvCxnSpPr>
                <p:cNvPr id="175" name="Google Shape;175;p13"/>
                <p:cNvCxnSpPr/>
                <p:nvPr/>
              </p:nvCxnSpPr>
              <p:spPr>
                <a:xfrm>
                  <a:off x="1902299"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176" name="Google Shape;176;p13"/>
                <p:cNvCxnSpPr/>
                <p:nvPr/>
              </p:nvCxnSpPr>
              <p:spPr>
                <a:xfrm>
                  <a:off x="1906560" y="1412776"/>
                  <a:ext cx="73152" cy="0"/>
                </a:xfrm>
                <a:prstGeom prst="straightConnector1">
                  <a:avLst/>
                </a:prstGeom>
                <a:noFill/>
                <a:ln w="19050" cap="flat" cmpd="sng">
                  <a:solidFill>
                    <a:srgbClr val="FF0000"/>
                  </a:solidFill>
                  <a:prstDash val="solid"/>
                  <a:round/>
                  <a:headEnd type="none" w="sm" len="sm"/>
                  <a:tailEnd type="none" w="sm" len="sm"/>
                </a:ln>
              </p:spPr>
            </p:cxnSp>
            <p:sp>
              <p:nvSpPr>
                <p:cNvPr id="177" name="Google Shape;177;p13"/>
                <p:cNvSpPr txBox="1"/>
                <p:nvPr/>
              </p:nvSpPr>
              <p:spPr>
                <a:xfrm>
                  <a:off x="1700147" y="827007"/>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178" name="Google Shape;178;p13"/>
                <p:cNvSpPr txBox="1"/>
                <p:nvPr/>
              </p:nvSpPr>
              <p:spPr>
                <a:xfrm>
                  <a:off x="1700147" y="1121322"/>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nvGrpSpPr>
              <p:cNvPr id="179" name="Google Shape;179;p13"/>
              <p:cNvGrpSpPr/>
              <p:nvPr/>
            </p:nvGrpSpPr>
            <p:grpSpPr>
              <a:xfrm>
                <a:off x="5906229" y="1412776"/>
                <a:ext cx="328187" cy="728341"/>
                <a:chOff x="3578963" y="692696"/>
                <a:chExt cx="344965" cy="976219"/>
              </a:xfrm>
            </p:grpSpPr>
            <p:grpSp>
              <p:nvGrpSpPr>
                <p:cNvPr id="180" name="Google Shape;180;p13"/>
                <p:cNvGrpSpPr/>
                <p:nvPr/>
              </p:nvGrpSpPr>
              <p:grpSpPr>
                <a:xfrm>
                  <a:off x="3578963" y="692696"/>
                  <a:ext cx="100584" cy="936104"/>
                  <a:chOff x="1949473" y="692696"/>
                  <a:chExt cx="100584" cy="936104"/>
                </a:xfrm>
              </p:grpSpPr>
              <p:sp>
                <p:nvSpPr>
                  <p:cNvPr id="181" name="Google Shape;181;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182" name="Google Shape;182;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183" name="Google Shape;183;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184" name="Google Shape;184;p13"/>
                <p:cNvCxnSpPr/>
                <p:nvPr/>
              </p:nvCxnSpPr>
              <p:spPr>
                <a:xfrm>
                  <a:off x="3660230" y="1419107"/>
                  <a:ext cx="73152" cy="0"/>
                </a:xfrm>
                <a:prstGeom prst="straightConnector1">
                  <a:avLst/>
                </a:prstGeom>
                <a:noFill/>
                <a:ln w="19050" cap="flat" cmpd="sng">
                  <a:solidFill>
                    <a:srgbClr val="FF0000"/>
                  </a:solidFill>
                  <a:prstDash val="solid"/>
                  <a:round/>
                  <a:headEnd type="none" w="sm" len="sm"/>
                  <a:tailEnd type="none" w="sm" len="sm"/>
                </a:ln>
              </p:spPr>
            </p:cxnSp>
            <p:sp>
              <p:nvSpPr>
                <p:cNvPr id="185" name="Google Shape;185;p13"/>
                <p:cNvSpPr txBox="1"/>
                <p:nvPr/>
              </p:nvSpPr>
              <p:spPr>
                <a:xfrm>
                  <a:off x="3707904" y="827007"/>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186" name="Google Shape;186;p13"/>
                <p:cNvSpPr txBox="1"/>
                <p:nvPr/>
              </p:nvSpPr>
              <p:spPr>
                <a:xfrm>
                  <a:off x="3707904" y="1121322"/>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187" name="Google Shape;187;p13"/>
              <p:cNvSpPr txBox="1"/>
              <p:nvPr/>
            </p:nvSpPr>
            <p:spPr>
              <a:xfrm>
                <a:off x="6482691" y="1630649"/>
                <a:ext cx="548047"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F1</a:t>
                </a:r>
                <a:endParaRPr/>
              </a:p>
            </p:txBody>
          </p:sp>
          <p:grpSp>
            <p:nvGrpSpPr>
              <p:cNvPr id="188" name="Google Shape;188;p13"/>
              <p:cNvGrpSpPr/>
              <p:nvPr/>
            </p:nvGrpSpPr>
            <p:grpSpPr>
              <a:xfrm>
                <a:off x="5130268" y="2132856"/>
                <a:ext cx="1781151" cy="434221"/>
                <a:chOff x="5130268" y="2267529"/>
                <a:chExt cx="1781151" cy="644688"/>
              </a:xfrm>
            </p:grpSpPr>
            <p:cxnSp>
              <p:nvCxnSpPr>
                <p:cNvPr id="189" name="Google Shape;189;p13"/>
                <p:cNvCxnSpPr/>
                <p:nvPr/>
              </p:nvCxnSpPr>
              <p:spPr>
                <a:xfrm>
                  <a:off x="5883832" y="2267529"/>
                  <a:ext cx="0" cy="272888"/>
                </a:xfrm>
                <a:prstGeom prst="straightConnector1">
                  <a:avLst/>
                </a:prstGeom>
                <a:noFill/>
                <a:ln w="12700" cap="flat" cmpd="sng">
                  <a:solidFill>
                    <a:schemeClr val="dk1"/>
                  </a:solidFill>
                  <a:prstDash val="solid"/>
                  <a:round/>
                  <a:headEnd type="none" w="sm" len="sm"/>
                  <a:tailEnd type="none" w="sm" len="sm"/>
                </a:ln>
              </p:spPr>
            </p:cxnSp>
            <p:cxnSp>
              <p:nvCxnSpPr>
                <p:cNvPr id="190" name="Google Shape;190;p13"/>
                <p:cNvCxnSpPr/>
                <p:nvPr/>
              </p:nvCxnSpPr>
              <p:spPr>
                <a:xfrm flipH="1">
                  <a:off x="5130268" y="2536149"/>
                  <a:ext cx="753564" cy="376068"/>
                </a:xfrm>
                <a:prstGeom prst="straightConnector1">
                  <a:avLst/>
                </a:prstGeom>
                <a:noFill/>
                <a:ln w="12700" cap="flat" cmpd="sng">
                  <a:solidFill>
                    <a:schemeClr val="dk1"/>
                  </a:solidFill>
                  <a:prstDash val="solid"/>
                  <a:round/>
                  <a:headEnd type="none" w="sm" len="sm"/>
                  <a:tailEnd type="stealth" w="lg" len="lg"/>
                </a:ln>
              </p:spPr>
            </p:cxnSp>
            <p:cxnSp>
              <p:nvCxnSpPr>
                <p:cNvPr id="191" name="Google Shape;191;p13"/>
                <p:cNvCxnSpPr/>
                <p:nvPr/>
              </p:nvCxnSpPr>
              <p:spPr>
                <a:xfrm flipH="1">
                  <a:off x="5661848" y="2536148"/>
                  <a:ext cx="228600" cy="376069"/>
                </a:xfrm>
                <a:prstGeom prst="straightConnector1">
                  <a:avLst/>
                </a:prstGeom>
                <a:noFill/>
                <a:ln w="12700" cap="flat" cmpd="sng">
                  <a:solidFill>
                    <a:schemeClr val="dk1"/>
                  </a:solidFill>
                  <a:prstDash val="solid"/>
                  <a:round/>
                  <a:headEnd type="none" w="sm" len="sm"/>
                  <a:tailEnd type="stealth" w="lg" len="lg"/>
                </a:ln>
              </p:spPr>
            </p:cxnSp>
            <p:cxnSp>
              <p:nvCxnSpPr>
                <p:cNvPr id="192" name="Google Shape;192;p13"/>
                <p:cNvCxnSpPr/>
                <p:nvPr/>
              </p:nvCxnSpPr>
              <p:spPr>
                <a:xfrm>
                  <a:off x="5883832" y="2536149"/>
                  <a:ext cx="411035" cy="376068"/>
                </a:xfrm>
                <a:prstGeom prst="straightConnector1">
                  <a:avLst/>
                </a:prstGeom>
                <a:noFill/>
                <a:ln w="12700" cap="flat" cmpd="sng">
                  <a:solidFill>
                    <a:schemeClr val="dk1"/>
                  </a:solidFill>
                  <a:prstDash val="solid"/>
                  <a:round/>
                  <a:headEnd type="none" w="sm" len="sm"/>
                  <a:tailEnd type="stealth" w="lg" len="lg"/>
                </a:ln>
              </p:spPr>
            </p:cxnSp>
            <p:cxnSp>
              <p:nvCxnSpPr>
                <p:cNvPr id="193" name="Google Shape;193;p13"/>
                <p:cNvCxnSpPr/>
                <p:nvPr/>
              </p:nvCxnSpPr>
              <p:spPr>
                <a:xfrm>
                  <a:off x="5883832" y="2536149"/>
                  <a:ext cx="1027587" cy="376068"/>
                </a:xfrm>
                <a:prstGeom prst="straightConnector1">
                  <a:avLst/>
                </a:prstGeom>
                <a:noFill/>
                <a:ln w="12700" cap="flat" cmpd="sng">
                  <a:solidFill>
                    <a:schemeClr val="dk1"/>
                  </a:solidFill>
                  <a:prstDash val="solid"/>
                  <a:round/>
                  <a:headEnd type="none" w="sm" len="sm"/>
                  <a:tailEnd type="stealth" w="lg" len="lg"/>
                </a:ln>
              </p:spPr>
            </p:cxnSp>
          </p:grpSp>
          <p:sp>
            <p:nvSpPr>
              <p:cNvPr id="194" name="Google Shape;194;p13"/>
              <p:cNvSpPr txBox="1"/>
              <p:nvPr/>
            </p:nvSpPr>
            <p:spPr>
              <a:xfrm>
                <a:off x="5874435" y="1970341"/>
                <a:ext cx="929813" cy="408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Gametes</a:t>
                </a:r>
                <a:endParaRPr/>
              </a:p>
            </p:txBody>
          </p:sp>
          <p:grpSp>
            <p:nvGrpSpPr>
              <p:cNvPr id="195" name="Google Shape;195;p13"/>
              <p:cNvGrpSpPr/>
              <p:nvPr/>
            </p:nvGrpSpPr>
            <p:grpSpPr>
              <a:xfrm>
                <a:off x="4787738" y="2269204"/>
                <a:ext cx="3884657" cy="1156134"/>
                <a:chOff x="4787738" y="2545637"/>
                <a:chExt cx="3884657" cy="1156134"/>
              </a:xfrm>
            </p:grpSpPr>
            <p:grpSp>
              <p:nvGrpSpPr>
                <p:cNvPr id="196" name="Google Shape;196;p13"/>
                <p:cNvGrpSpPr/>
                <p:nvPr/>
              </p:nvGrpSpPr>
              <p:grpSpPr>
                <a:xfrm>
                  <a:off x="4787738" y="2965941"/>
                  <a:ext cx="334474" cy="728344"/>
                  <a:chOff x="1700147" y="692696"/>
                  <a:chExt cx="351573" cy="976223"/>
                </a:xfrm>
              </p:grpSpPr>
              <p:sp>
                <p:nvSpPr>
                  <p:cNvPr id="197" name="Google Shape;197;p13"/>
                  <p:cNvSpPr/>
                  <p:nvPr/>
                </p:nvSpPr>
                <p:spPr>
                  <a:xfrm>
                    <a:off x="1979712" y="692696"/>
                    <a:ext cx="45719" cy="936104"/>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198" name="Google Shape;198;p13"/>
                  <p:cNvSpPr/>
                  <p:nvPr/>
                </p:nvSpPr>
                <p:spPr>
                  <a:xfrm>
                    <a:off x="1957940"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cxnSp>
                <p:nvCxnSpPr>
                  <p:cNvPr id="199" name="Google Shape;199;p13"/>
                  <p:cNvCxnSpPr/>
                  <p:nvPr/>
                </p:nvCxnSpPr>
                <p:spPr>
                  <a:xfrm>
                    <a:off x="1902299"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200" name="Google Shape;200;p13"/>
                  <p:cNvCxnSpPr/>
                  <p:nvPr/>
                </p:nvCxnSpPr>
                <p:spPr>
                  <a:xfrm>
                    <a:off x="1906560" y="1412776"/>
                    <a:ext cx="73152" cy="0"/>
                  </a:xfrm>
                  <a:prstGeom prst="straightConnector1">
                    <a:avLst/>
                  </a:prstGeom>
                  <a:noFill/>
                  <a:ln w="19050" cap="flat" cmpd="sng">
                    <a:solidFill>
                      <a:srgbClr val="FF0000"/>
                    </a:solidFill>
                    <a:prstDash val="solid"/>
                    <a:round/>
                    <a:headEnd type="none" w="sm" len="sm"/>
                    <a:tailEnd type="none" w="sm" len="sm"/>
                  </a:ln>
                </p:spPr>
              </p:cxnSp>
              <p:sp>
                <p:nvSpPr>
                  <p:cNvPr id="201" name="Google Shape;201;p13"/>
                  <p:cNvSpPr txBox="1"/>
                  <p:nvPr/>
                </p:nvSpPr>
                <p:spPr>
                  <a:xfrm>
                    <a:off x="1700147" y="857660"/>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02" name="Google Shape;202;p13"/>
                  <p:cNvSpPr txBox="1"/>
                  <p:nvPr/>
                </p:nvSpPr>
                <p:spPr>
                  <a:xfrm>
                    <a:off x="1700147" y="1121326"/>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nvGrpSpPr>
                <p:cNvPr id="203" name="Google Shape;203;p13"/>
                <p:cNvGrpSpPr/>
                <p:nvPr/>
              </p:nvGrpSpPr>
              <p:grpSpPr>
                <a:xfrm>
                  <a:off x="5609808" y="2965941"/>
                  <a:ext cx="328187" cy="728344"/>
                  <a:chOff x="3578963" y="692696"/>
                  <a:chExt cx="344965" cy="976223"/>
                </a:xfrm>
              </p:grpSpPr>
              <p:grpSp>
                <p:nvGrpSpPr>
                  <p:cNvPr id="204" name="Google Shape;204;p13"/>
                  <p:cNvGrpSpPr/>
                  <p:nvPr/>
                </p:nvGrpSpPr>
                <p:grpSpPr>
                  <a:xfrm>
                    <a:off x="3578963" y="692696"/>
                    <a:ext cx="100584" cy="936104"/>
                    <a:chOff x="1949473" y="692696"/>
                    <a:chExt cx="100584" cy="936104"/>
                  </a:xfrm>
                </p:grpSpPr>
                <p:sp>
                  <p:nvSpPr>
                    <p:cNvPr id="205" name="Google Shape;205;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06" name="Google Shape;206;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07" name="Google Shape;207;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208" name="Google Shape;208;p13"/>
                  <p:cNvCxnSpPr/>
                  <p:nvPr/>
                </p:nvCxnSpPr>
                <p:spPr>
                  <a:xfrm>
                    <a:off x="3660230" y="1419107"/>
                    <a:ext cx="73152" cy="0"/>
                  </a:xfrm>
                  <a:prstGeom prst="straightConnector1">
                    <a:avLst/>
                  </a:prstGeom>
                  <a:noFill/>
                  <a:ln w="19050" cap="flat" cmpd="sng">
                    <a:solidFill>
                      <a:srgbClr val="FF0000"/>
                    </a:solidFill>
                    <a:prstDash val="solid"/>
                    <a:round/>
                    <a:headEnd type="none" w="sm" len="sm"/>
                    <a:tailEnd type="none" w="sm" len="sm"/>
                  </a:ln>
                </p:spPr>
              </p:cxnSp>
              <p:sp>
                <p:nvSpPr>
                  <p:cNvPr id="209" name="Google Shape;209;p13"/>
                  <p:cNvSpPr txBox="1"/>
                  <p:nvPr/>
                </p:nvSpPr>
                <p:spPr>
                  <a:xfrm>
                    <a:off x="3707904" y="857660"/>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10" name="Google Shape;210;p13"/>
                  <p:cNvSpPr txBox="1"/>
                  <p:nvPr/>
                </p:nvSpPr>
                <p:spPr>
                  <a:xfrm>
                    <a:off x="3707904" y="112132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nvGrpSpPr>
                <p:cNvPr id="211" name="Google Shape;211;p13"/>
                <p:cNvGrpSpPr/>
                <p:nvPr/>
              </p:nvGrpSpPr>
              <p:grpSpPr>
                <a:xfrm>
                  <a:off x="6028898" y="2965938"/>
                  <a:ext cx="334474" cy="728342"/>
                  <a:chOff x="2924283" y="3861048"/>
                  <a:chExt cx="351573" cy="976221"/>
                </a:xfrm>
              </p:grpSpPr>
              <p:grpSp>
                <p:nvGrpSpPr>
                  <p:cNvPr id="212" name="Google Shape;212;p13"/>
                  <p:cNvGrpSpPr/>
                  <p:nvPr/>
                </p:nvGrpSpPr>
                <p:grpSpPr>
                  <a:xfrm>
                    <a:off x="2924283" y="3861048"/>
                    <a:ext cx="351573" cy="976221"/>
                    <a:chOff x="1700147" y="692696"/>
                    <a:chExt cx="351573" cy="976221"/>
                  </a:xfrm>
                </p:grpSpPr>
                <p:sp>
                  <p:nvSpPr>
                    <p:cNvPr id="213" name="Google Shape;213;p13"/>
                    <p:cNvSpPr/>
                    <p:nvPr/>
                  </p:nvSpPr>
                  <p:spPr>
                    <a:xfrm>
                      <a:off x="1979712" y="692696"/>
                      <a:ext cx="45719" cy="64008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14" name="Google Shape;214;p13"/>
                    <p:cNvSpPr/>
                    <p:nvPr/>
                  </p:nvSpPr>
                  <p:spPr>
                    <a:xfrm>
                      <a:off x="1957940"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cxnSp>
                  <p:nvCxnSpPr>
                    <p:cNvPr id="215" name="Google Shape;215;p13"/>
                    <p:cNvCxnSpPr/>
                    <p:nvPr/>
                  </p:nvCxnSpPr>
                  <p:spPr>
                    <a:xfrm>
                      <a:off x="1902299"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216" name="Google Shape;216;p13"/>
                    <p:cNvCxnSpPr/>
                    <p:nvPr/>
                  </p:nvCxnSpPr>
                  <p:spPr>
                    <a:xfrm>
                      <a:off x="1906560" y="1412776"/>
                      <a:ext cx="73152" cy="0"/>
                    </a:xfrm>
                    <a:prstGeom prst="straightConnector1">
                      <a:avLst/>
                    </a:prstGeom>
                    <a:noFill/>
                    <a:ln w="19050" cap="flat" cmpd="sng">
                      <a:solidFill>
                        <a:srgbClr val="FF0000"/>
                      </a:solidFill>
                      <a:prstDash val="solid"/>
                      <a:round/>
                      <a:headEnd type="none" w="sm" len="sm"/>
                      <a:tailEnd type="none" w="sm" len="sm"/>
                    </a:ln>
                  </p:spPr>
                </p:cxnSp>
                <p:sp>
                  <p:nvSpPr>
                    <p:cNvPr id="217" name="Google Shape;217;p13"/>
                    <p:cNvSpPr txBox="1"/>
                    <p:nvPr/>
                  </p:nvSpPr>
                  <p:spPr>
                    <a:xfrm>
                      <a:off x="1700147" y="857660"/>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18" name="Google Shape;218;p13"/>
                    <p:cNvSpPr txBox="1"/>
                    <p:nvPr/>
                  </p:nvSpPr>
                  <p:spPr>
                    <a:xfrm>
                      <a:off x="1700147" y="1121324"/>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219" name="Google Shape;219;p13"/>
                  <p:cNvSpPr/>
                  <p:nvPr/>
                </p:nvSpPr>
                <p:spPr>
                  <a:xfrm>
                    <a:off x="3203848" y="4504544"/>
                    <a:ext cx="45719" cy="292608"/>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grpSp>
              <p:nvGrpSpPr>
                <p:cNvPr id="220" name="Google Shape;220;p13"/>
                <p:cNvGrpSpPr/>
                <p:nvPr/>
              </p:nvGrpSpPr>
              <p:grpSpPr>
                <a:xfrm>
                  <a:off x="6865310" y="2965941"/>
                  <a:ext cx="320132" cy="728344"/>
                  <a:chOff x="3803454" y="3861048"/>
                  <a:chExt cx="336498" cy="976222"/>
                </a:xfrm>
              </p:grpSpPr>
              <p:grpSp>
                <p:nvGrpSpPr>
                  <p:cNvPr id="221" name="Google Shape;221;p13"/>
                  <p:cNvGrpSpPr/>
                  <p:nvPr/>
                </p:nvGrpSpPr>
                <p:grpSpPr>
                  <a:xfrm>
                    <a:off x="3803454" y="3861048"/>
                    <a:ext cx="336498" cy="976222"/>
                    <a:chOff x="3587430" y="692696"/>
                    <a:chExt cx="336498" cy="976222"/>
                  </a:xfrm>
                </p:grpSpPr>
                <p:grpSp>
                  <p:nvGrpSpPr>
                    <p:cNvPr id="222" name="Google Shape;222;p13"/>
                    <p:cNvGrpSpPr/>
                    <p:nvPr/>
                  </p:nvGrpSpPr>
                  <p:grpSpPr>
                    <a:xfrm>
                      <a:off x="3587430" y="692696"/>
                      <a:ext cx="100584" cy="932688"/>
                      <a:chOff x="1957940" y="692696"/>
                      <a:chExt cx="100584" cy="932688"/>
                    </a:xfrm>
                  </p:grpSpPr>
                  <p:sp>
                    <p:nvSpPr>
                      <p:cNvPr id="223" name="Google Shape;223;p13"/>
                      <p:cNvSpPr/>
                      <p:nvPr/>
                    </p:nvSpPr>
                    <p:spPr>
                      <a:xfrm>
                        <a:off x="1986966" y="692696"/>
                        <a:ext cx="45719" cy="932688"/>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24" name="Google Shape;224;p13"/>
                      <p:cNvSpPr/>
                      <p:nvPr/>
                    </p:nvSpPr>
                    <p:spPr>
                      <a:xfrm>
                        <a:off x="1957940"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25" name="Google Shape;225;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226" name="Google Shape;226;p13"/>
                    <p:cNvCxnSpPr/>
                    <p:nvPr/>
                  </p:nvCxnSpPr>
                  <p:spPr>
                    <a:xfrm>
                      <a:off x="3660230" y="1419107"/>
                      <a:ext cx="73152" cy="0"/>
                    </a:xfrm>
                    <a:prstGeom prst="straightConnector1">
                      <a:avLst/>
                    </a:prstGeom>
                    <a:noFill/>
                    <a:ln w="19050" cap="flat" cmpd="sng">
                      <a:solidFill>
                        <a:srgbClr val="FF0000"/>
                      </a:solidFill>
                      <a:prstDash val="solid"/>
                      <a:round/>
                      <a:headEnd type="none" w="sm" len="sm"/>
                      <a:tailEnd type="none" w="sm" len="sm"/>
                    </a:ln>
                  </p:spPr>
                </p:cxnSp>
                <p:sp>
                  <p:nvSpPr>
                    <p:cNvPr id="227" name="Google Shape;227;p13"/>
                    <p:cNvSpPr txBox="1"/>
                    <p:nvPr/>
                  </p:nvSpPr>
                  <p:spPr>
                    <a:xfrm>
                      <a:off x="3707904" y="857659"/>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28" name="Google Shape;228;p13"/>
                    <p:cNvSpPr txBox="1"/>
                    <p:nvPr/>
                  </p:nvSpPr>
                  <p:spPr>
                    <a:xfrm>
                      <a:off x="3707904" y="1121325"/>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229" name="Google Shape;229;p13"/>
                  <p:cNvSpPr/>
                  <p:nvPr/>
                </p:nvSpPr>
                <p:spPr>
                  <a:xfrm>
                    <a:off x="3831602" y="4500202"/>
                    <a:ext cx="45719" cy="292608"/>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sp>
              <p:nvSpPr>
                <p:cNvPr id="230" name="Google Shape;230;p13"/>
                <p:cNvSpPr txBox="1"/>
                <p:nvPr/>
              </p:nvSpPr>
              <p:spPr>
                <a:xfrm>
                  <a:off x="7439291" y="3180836"/>
                  <a:ext cx="411035"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x</a:t>
                  </a:r>
                  <a:endParaRPr/>
                </a:p>
              </p:txBody>
            </p:sp>
            <p:grpSp>
              <p:nvGrpSpPr>
                <p:cNvPr id="231" name="Google Shape;231;p13"/>
                <p:cNvGrpSpPr/>
                <p:nvPr/>
              </p:nvGrpSpPr>
              <p:grpSpPr>
                <a:xfrm>
                  <a:off x="8275702" y="2965941"/>
                  <a:ext cx="328187" cy="735830"/>
                  <a:chOff x="3578963" y="692696"/>
                  <a:chExt cx="344965" cy="986256"/>
                </a:xfrm>
              </p:grpSpPr>
              <p:grpSp>
                <p:nvGrpSpPr>
                  <p:cNvPr id="232" name="Google Shape;232;p13"/>
                  <p:cNvGrpSpPr/>
                  <p:nvPr/>
                </p:nvGrpSpPr>
                <p:grpSpPr>
                  <a:xfrm>
                    <a:off x="3578963" y="692696"/>
                    <a:ext cx="100584" cy="936104"/>
                    <a:chOff x="1949473" y="692696"/>
                    <a:chExt cx="100584" cy="936104"/>
                  </a:xfrm>
                </p:grpSpPr>
                <p:sp>
                  <p:nvSpPr>
                    <p:cNvPr id="233" name="Google Shape;233;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34" name="Google Shape;234;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35" name="Google Shape;235;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236" name="Google Shape;236;p13"/>
                  <p:cNvCxnSpPr/>
                  <p:nvPr/>
                </p:nvCxnSpPr>
                <p:spPr>
                  <a:xfrm>
                    <a:off x="3660230" y="1419107"/>
                    <a:ext cx="73152" cy="0"/>
                  </a:xfrm>
                  <a:prstGeom prst="straightConnector1">
                    <a:avLst/>
                  </a:prstGeom>
                  <a:noFill/>
                  <a:ln w="19050" cap="flat" cmpd="sng">
                    <a:solidFill>
                      <a:srgbClr val="FF0000"/>
                    </a:solidFill>
                    <a:prstDash val="solid"/>
                    <a:round/>
                    <a:headEnd type="none" w="sm" len="sm"/>
                    <a:tailEnd type="none" w="sm" len="sm"/>
                  </a:ln>
                </p:spPr>
              </p:cxnSp>
              <p:sp>
                <p:nvSpPr>
                  <p:cNvPr id="237" name="Google Shape;237;p13"/>
                  <p:cNvSpPr txBox="1"/>
                  <p:nvPr/>
                </p:nvSpPr>
                <p:spPr>
                  <a:xfrm>
                    <a:off x="3707904" y="859640"/>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38" name="Google Shape;238;p13"/>
                  <p:cNvSpPr txBox="1"/>
                  <p:nvPr/>
                </p:nvSpPr>
                <p:spPr>
                  <a:xfrm>
                    <a:off x="3707904" y="1131359"/>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239" name="Google Shape;239;p13"/>
                <p:cNvSpPr txBox="1"/>
                <p:nvPr/>
              </p:nvSpPr>
              <p:spPr>
                <a:xfrm>
                  <a:off x="7987337" y="2545637"/>
                  <a:ext cx="685058"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B73</a:t>
                  </a:r>
                  <a:endParaRPr/>
                </a:p>
              </p:txBody>
            </p:sp>
            <p:sp>
              <p:nvSpPr>
                <p:cNvPr id="240" name="Google Shape;240;p13"/>
                <p:cNvSpPr txBox="1"/>
                <p:nvPr/>
              </p:nvSpPr>
              <p:spPr>
                <a:xfrm>
                  <a:off x="7209608" y="2951211"/>
                  <a:ext cx="1030740" cy="408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Back cross</a:t>
                  </a:r>
                  <a:endParaRPr/>
                </a:p>
              </p:txBody>
            </p:sp>
          </p:grpSp>
          <p:grpSp>
            <p:nvGrpSpPr>
              <p:cNvPr id="241" name="Google Shape;241;p13"/>
              <p:cNvGrpSpPr/>
              <p:nvPr/>
            </p:nvGrpSpPr>
            <p:grpSpPr>
              <a:xfrm>
                <a:off x="4836070" y="3861048"/>
                <a:ext cx="741445" cy="743428"/>
                <a:chOff x="1700147" y="692696"/>
                <a:chExt cx="779349" cy="996440"/>
              </a:xfrm>
            </p:grpSpPr>
            <p:grpSp>
              <p:nvGrpSpPr>
                <p:cNvPr id="242" name="Google Shape;242;p13"/>
                <p:cNvGrpSpPr/>
                <p:nvPr/>
              </p:nvGrpSpPr>
              <p:grpSpPr>
                <a:xfrm>
                  <a:off x="2140998" y="692696"/>
                  <a:ext cx="104117" cy="936104"/>
                  <a:chOff x="1955940" y="692696"/>
                  <a:chExt cx="104117" cy="936104"/>
                </a:xfrm>
              </p:grpSpPr>
              <p:sp>
                <p:nvSpPr>
                  <p:cNvPr id="243" name="Google Shape;243;p13"/>
                  <p:cNvSpPr/>
                  <p:nvPr/>
                </p:nvSpPr>
                <p:spPr>
                  <a:xfrm>
                    <a:off x="1979712" y="692696"/>
                    <a:ext cx="45719" cy="936104"/>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44" name="Google Shape;244;p13"/>
                  <p:cNvSpPr/>
                  <p:nvPr/>
                </p:nvSpPr>
                <p:spPr>
                  <a:xfrm>
                    <a:off x="1955940" y="908720"/>
                    <a:ext cx="104117" cy="144016"/>
                  </a:xfrm>
                  <a:prstGeom prst="ellipse">
                    <a:avLst/>
                  </a:prstGeom>
                  <a:solidFill>
                    <a:schemeClr val="bg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45" name="Google Shape;245;p13"/>
                <p:cNvCxnSpPr/>
                <p:nvPr/>
              </p:nvCxnSpPr>
              <p:spPr>
                <a:xfrm>
                  <a:off x="2220004"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246" name="Google Shape;246;p13"/>
                <p:cNvCxnSpPr/>
                <p:nvPr/>
              </p:nvCxnSpPr>
              <p:spPr>
                <a:xfrm>
                  <a:off x="2215798" y="1419107"/>
                  <a:ext cx="73152" cy="0"/>
                </a:xfrm>
                <a:prstGeom prst="straightConnector1">
                  <a:avLst/>
                </a:prstGeom>
                <a:noFill/>
                <a:ln w="19050" cap="flat" cmpd="sng">
                  <a:solidFill>
                    <a:srgbClr val="FF0000"/>
                  </a:solidFill>
                  <a:prstDash val="solid"/>
                  <a:round/>
                  <a:headEnd type="none" w="sm" len="sm"/>
                  <a:tailEnd type="none" w="sm" len="sm"/>
                </a:ln>
              </p:spPr>
            </p:cxnSp>
            <p:sp>
              <p:nvSpPr>
                <p:cNvPr id="247" name="Google Shape;247;p13"/>
                <p:cNvSpPr txBox="1"/>
                <p:nvPr/>
              </p:nvSpPr>
              <p:spPr>
                <a:xfrm>
                  <a:off x="2263472" y="86635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grpSp>
              <p:nvGrpSpPr>
                <p:cNvPr id="248" name="Google Shape;248;p13"/>
                <p:cNvGrpSpPr/>
                <p:nvPr/>
              </p:nvGrpSpPr>
              <p:grpSpPr>
                <a:xfrm>
                  <a:off x="1700147" y="692696"/>
                  <a:ext cx="343107" cy="996440"/>
                  <a:chOff x="1700147" y="692696"/>
                  <a:chExt cx="343107" cy="996440"/>
                </a:xfrm>
              </p:grpSpPr>
              <p:sp>
                <p:nvSpPr>
                  <p:cNvPr id="249" name="Google Shape;249;p13"/>
                  <p:cNvSpPr/>
                  <p:nvPr/>
                </p:nvSpPr>
                <p:spPr>
                  <a:xfrm>
                    <a:off x="1979712" y="692696"/>
                    <a:ext cx="45719" cy="936104"/>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50" name="Google Shape;250;p13"/>
                  <p:cNvSpPr/>
                  <p:nvPr/>
                </p:nvSpPr>
                <p:spPr>
                  <a:xfrm>
                    <a:off x="1949474"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cxnSp>
                <p:nvCxnSpPr>
                  <p:cNvPr id="251" name="Google Shape;251;p13"/>
                  <p:cNvCxnSpPr/>
                  <p:nvPr/>
                </p:nvCxnSpPr>
                <p:spPr>
                  <a:xfrm>
                    <a:off x="1902299"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252" name="Google Shape;252;p13"/>
                  <p:cNvCxnSpPr/>
                  <p:nvPr/>
                </p:nvCxnSpPr>
                <p:spPr>
                  <a:xfrm>
                    <a:off x="1906560" y="1412776"/>
                    <a:ext cx="73152" cy="0"/>
                  </a:xfrm>
                  <a:prstGeom prst="straightConnector1">
                    <a:avLst/>
                  </a:prstGeom>
                  <a:noFill/>
                  <a:ln w="19050" cap="flat" cmpd="sng">
                    <a:solidFill>
                      <a:srgbClr val="FF0000"/>
                    </a:solidFill>
                    <a:prstDash val="solid"/>
                    <a:round/>
                    <a:headEnd type="none" w="sm" len="sm"/>
                    <a:tailEnd type="none" w="sm" len="sm"/>
                  </a:ln>
                </p:spPr>
              </p:cxnSp>
              <p:sp>
                <p:nvSpPr>
                  <p:cNvPr id="253" name="Google Shape;253;p13"/>
                  <p:cNvSpPr txBox="1"/>
                  <p:nvPr/>
                </p:nvSpPr>
                <p:spPr>
                  <a:xfrm>
                    <a:off x="1700147" y="86635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54" name="Google Shape;254;p13"/>
                  <p:cNvSpPr txBox="1"/>
                  <p:nvPr/>
                </p:nvSpPr>
                <p:spPr>
                  <a:xfrm>
                    <a:off x="1700147" y="114154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255" name="Google Shape;255;p13"/>
                <p:cNvSpPr txBox="1"/>
                <p:nvPr/>
              </p:nvSpPr>
              <p:spPr>
                <a:xfrm>
                  <a:off x="2263472" y="114154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nvGrpSpPr>
              <p:cNvPr id="256" name="Google Shape;256;p13"/>
              <p:cNvGrpSpPr/>
              <p:nvPr/>
            </p:nvGrpSpPr>
            <p:grpSpPr>
              <a:xfrm>
                <a:off x="5863657" y="3861048"/>
                <a:ext cx="741445" cy="743428"/>
                <a:chOff x="3144579" y="692696"/>
                <a:chExt cx="779349" cy="996440"/>
              </a:xfrm>
            </p:grpSpPr>
            <p:grpSp>
              <p:nvGrpSpPr>
                <p:cNvPr id="257" name="Google Shape;257;p13"/>
                <p:cNvGrpSpPr/>
                <p:nvPr/>
              </p:nvGrpSpPr>
              <p:grpSpPr>
                <a:xfrm>
                  <a:off x="3393905" y="692696"/>
                  <a:ext cx="100584" cy="936104"/>
                  <a:chOff x="1949473" y="692696"/>
                  <a:chExt cx="100584" cy="936104"/>
                </a:xfrm>
              </p:grpSpPr>
              <p:sp>
                <p:nvSpPr>
                  <p:cNvPr id="258" name="Google Shape;258;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59" name="Google Shape;259;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60" name="Google Shape;260;p13"/>
                <p:cNvCxnSpPr/>
                <p:nvPr/>
              </p:nvCxnSpPr>
              <p:spPr>
                <a:xfrm>
                  <a:off x="3338264"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261" name="Google Shape;261;p13"/>
                <p:cNvCxnSpPr/>
                <p:nvPr/>
              </p:nvCxnSpPr>
              <p:spPr>
                <a:xfrm>
                  <a:off x="3342525" y="1412776"/>
                  <a:ext cx="73152" cy="0"/>
                </a:xfrm>
                <a:prstGeom prst="straightConnector1">
                  <a:avLst/>
                </a:prstGeom>
                <a:noFill/>
                <a:ln w="19050" cap="flat" cmpd="sng">
                  <a:solidFill>
                    <a:srgbClr val="FF0000"/>
                  </a:solidFill>
                  <a:prstDash val="solid"/>
                  <a:round/>
                  <a:headEnd type="none" w="sm" len="sm"/>
                  <a:tailEnd type="none" w="sm" len="sm"/>
                </a:ln>
              </p:spPr>
            </p:cxnSp>
            <p:sp>
              <p:nvSpPr>
                <p:cNvPr id="262" name="Google Shape;262;p13"/>
                <p:cNvSpPr txBox="1"/>
                <p:nvPr/>
              </p:nvSpPr>
              <p:spPr>
                <a:xfrm>
                  <a:off x="3144579" y="86635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63" name="Google Shape;263;p13"/>
                <p:cNvSpPr txBox="1"/>
                <p:nvPr/>
              </p:nvSpPr>
              <p:spPr>
                <a:xfrm>
                  <a:off x="3144579" y="114154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nvGrpSpPr>
                <p:cNvPr id="264" name="Google Shape;264;p13"/>
                <p:cNvGrpSpPr/>
                <p:nvPr/>
              </p:nvGrpSpPr>
              <p:grpSpPr>
                <a:xfrm>
                  <a:off x="3578963" y="692696"/>
                  <a:ext cx="344965" cy="996440"/>
                  <a:chOff x="3578963" y="692696"/>
                  <a:chExt cx="344965" cy="996440"/>
                </a:xfrm>
              </p:grpSpPr>
              <p:grpSp>
                <p:nvGrpSpPr>
                  <p:cNvPr id="265" name="Google Shape;265;p13"/>
                  <p:cNvGrpSpPr/>
                  <p:nvPr/>
                </p:nvGrpSpPr>
                <p:grpSpPr>
                  <a:xfrm>
                    <a:off x="3578963" y="692696"/>
                    <a:ext cx="100584" cy="936104"/>
                    <a:chOff x="1949473" y="692696"/>
                    <a:chExt cx="100584" cy="936104"/>
                  </a:xfrm>
                </p:grpSpPr>
                <p:sp>
                  <p:nvSpPr>
                    <p:cNvPr id="266" name="Google Shape;266;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67" name="Google Shape;267;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68" name="Google Shape;268;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269" name="Google Shape;269;p13"/>
                  <p:cNvCxnSpPr/>
                  <p:nvPr/>
                </p:nvCxnSpPr>
                <p:spPr>
                  <a:xfrm>
                    <a:off x="3668697" y="1419107"/>
                    <a:ext cx="73152" cy="0"/>
                  </a:xfrm>
                  <a:prstGeom prst="straightConnector1">
                    <a:avLst/>
                  </a:prstGeom>
                  <a:noFill/>
                  <a:ln w="19050" cap="flat" cmpd="sng">
                    <a:solidFill>
                      <a:srgbClr val="FF0000"/>
                    </a:solidFill>
                    <a:prstDash val="solid"/>
                    <a:round/>
                    <a:headEnd type="none" w="sm" len="sm"/>
                    <a:tailEnd type="none" w="sm" len="sm"/>
                  </a:ln>
                </p:spPr>
              </p:cxnSp>
              <p:sp>
                <p:nvSpPr>
                  <p:cNvPr id="270" name="Google Shape;270;p13"/>
                  <p:cNvSpPr txBox="1"/>
                  <p:nvPr/>
                </p:nvSpPr>
                <p:spPr>
                  <a:xfrm>
                    <a:off x="3707904" y="86635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71" name="Google Shape;271;p13"/>
                  <p:cNvSpPr txBox="1"/>
                  <p:nvPr/>
                </p:nvSpPr>
                <p:spPr>
                  <a:xfrm>
                    <a:off x="3707904" y="114154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grpSp>
            <p:nvGrpSpPr>
              <p:cNvPr id="272" name="Google Shape;272;p13"/>
              <p:cNvGrpSpPr/>
              <p:nvPr/>
            </p:nvGrpSpPr>
            <p:grpSpPr>
              <a:xfrm>
                <a:off x="6891244" y="3861050"/>
                <a:ext cx="737454" cy="743428"/>
                <a:chOff x="4220427" y="5733256"/>
                <a:chExt cx="775154" cy="996440"/>
              </a:xfrm>
            </p:grpSpPr>
            <p:grpSp>
              <p:nvGrpSpPr>
                <p:cNvPr id="273" name="Google Shape;273;p13"/>
                <p:cNvGrpSpPr/>
                <p:nvPr/>
              </p:nvGrpSpPr>
              <p:grpSpPr>
                <a:xfrm>
                  <a:off x="4220427" y="5733256"/>
                  <a:ext cx="351573" cy="996438"/>
                  <a:chOff x="2924283" y="3861048"/>
                  <a:chExt cx="351573" cy="996438"/>
                </a:xfrm>
              </p:grpSpPr>
              <p:grpSp>
                <p:nvGrpSpPr>
                  <p:cNvPr id="274" name="Google Shape;274;p13"/>
                  <p:cNvGrpSpPr/>
                  <p:nvPr/>
                </p:nvGrpSpPr>
                <p:grpSpPr>
                  <a:xfrm>
                    <a:off x="2924283" y="3861048"/>
                    <a:ext cx="351573" cy="996438"/>
                    <a:chOff x="1700147" y="692696"/>
                    <a:chExt cx="351573" cy="996438"/>
                  </a:xfrm>
                </p:grpSpPr>
                <p:sp>
                  <p:nvSpPr>
                    <p:cNvPr id="275" name="Google Shape;275;p13"/>
                    <p:cNvSpPr/>
                    <p:nvPr/>
                  </p:nvSpPr>
                  <p:spPr>
                    <a:xfrm>
                      <a:off x="1979712" y="692696"/>
                      <a:ext cx="45719" cy="64008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76" name="Google Shape;276;p13"/>
                    <p:cNvSpPr/>
                    <p:nvPr/>
                  </p:nvSpPr>
                  <p:spPr>
                    <a:xfrm>
                      <a:off x="1957940" y="908720"/>
                      <a:ext cx="93780" cy="144016"/>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cxnSp>
                  <p:nvCxnSpPr>
                    <p:cNvPr id="277" name="Google Shape;277;p13"/>
                    <p:cNvCxnSpPr/>
                    <p:nvPr/>
                  </p:nvCxnSpPr>
                  <p:spPr>
                    <a:xfrm>
                      <a:off x="1902299" y="1160748"/>
                      <a:ext cx="73152" cy="0"/>
                    </a:xfrm>
                    <a:prstGeom prst="straightConnector1">
                      <a:avLst/>
                    </a:prstGeom>
                    <a:noFill/>
                    <a:ln w="19050" cap="flat" cmpd="sng">
                      <a:solidFill>
                        <a:srgbClr val="FF0000"/>
                      </a:solidFill>
                      <a:prstDash val="solid"/>
                      <a:round/>
                      <a:headEnd type="none" w="sm" len="sm"/>
                      <a:tailEnd type="none" w="sm" len="sm"/>
                    </a:ln>
                  </p:spPr>
                </p:cxnSp>
                <p:cxnSp>
                  <p:nvCxnSpPr>
                    <p:cNvPr id="278" name="Google Shape;278;p13"/>
                    <p:cNvCxnSpPr/>
                    <p:nvPr/>
                  </p:nvCxnSpPr>
                  <p:spPr>
                    <a:xfrm>
                      <a:off x="1906560" y="1412776"/>
                      <a:ext cx="73152" cy="0"/>
                    </a:xfrm>
                    <a:prstGeom prst="straightConnector1">
                      <a:avLst/>
                    </a:prstGeom>
                    <a:noFill/>
                    <a:ln w="19050" cap="flat" cmpd="sng">
                      <a:solidFill>
                        <a:srgbClr val="FF0000"/>
                      </a:solidFill>
                      <a:prstDash val="solid"/>
                      <a:round/>
                      <a:headEnd type="none" w="sm" len="sm"/>
                      <a:tailEnd type="none" w="sm" len="sm"/>
                    </a:ln>
                  </p:spPr>
                </p:cxnSp>
                <p:sp>
                  <p:nvSpPr>
                    <p:cNvPr id="279" name="Google Shape;279;p13"/>
                    <p:cNvSpPr txBox="1"/>
                    <p:nvPr/>
                  </p:nvSpPr>
                  <p:spPr>
                    <a:xfrm>
                      <a:off x="1700147" y="866356"/>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80" name="Google Shape;280;p13"/>
                    <p:cNvSpPr txBox="1"/>
                    <p:nvPr/>
                  </p:nvSpPr>
                  <p:spPr>
                    <a:xfrm>
                      <a:off x="1700147" y="1141541"/>
                      <a:ext cx="216025"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sp>
                <p:nvSpPr>
                  <p:cNvPr id="281" name="Google Shape;281;p13"/>
                  <p:cNvSpPr/>
                  <p:nvPr/>
                </p:nvSpPr>
                <p:spPr>
                  <a:xfrm>
                    <a:off x="3203848" y="4504544"/>
                    <a:ext cx="45719" cy="292608"/>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grpSp>
              <p:nvGrpSpPr>
                <p:cNvPr id="282" name="Google Shape;282;p13"/>
                <p:cNvGrpSpPr/>
                <p:nvPr/>
              </p:nvGrpSpPr>
              <p:grpSpPr>
                <a:xfrm>
                  <a:off x="4650616" y="5733256"/>
                  <a:ext cx="344965" cy="996440"/>
                  <a:chOff x="3578963" y="692696"/>
                  <a:chExt cx="344965" cy="996440"/>
                </a:xfrm>
              </p:grpSpPr>
              <p:grpSp>
                <p:nvGrpSpPr>
                  <p:cNvPr id="283" name="Google Shape;283;p13"/>
                  <p:cNvGrpSpPr/>
                  <p:nvPr/>
                </p:nvGrpSpPr>
                <p:grpSpPr>
                  <a:xfrm>
                    <a:off x="3578963" y="692696"/>
                    <a:ext cx="100584" cy="936104"/>
                    <a:chOff x="1949473" y="692696"/>
                    <a:chExt cx="100584" cy="936104"/>
                  </a:xfrm>
                </p:grpSpPr>
                <p:sp>
                  <p:nvSpPr>
                    <p:cNvPr id="284" name="Google Shape;284;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85" name="Google Shape;285;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86" name="Google Shape;286;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287" name="Google Shape;287;p13"/>
                  <p:cNvCxnSpPr/>
                  <p:nvPr/>
                </p:nvCxnSpPr>
                <p:spPr>
                  <a:xfrm>
                    <a:off x="3660230" y="1419107"/>
                    <a:ext cx="73152" cy="0"/>
                  </a:xfrm>
                  <a:prstGeom prst="straightConnector1">
                    <a:avLst/>
                  </a:prstGeom>
                  <a:noFill/>
                  <a:ln w="19050" cap="flat" cmpd="sng">
                    <a:solidFill>
                      <a:srgbClr val="FF0000"/>
                    </a:solidFill>
                    <a:prstDash val="solid"/>
                    <a:round/>
                    <a:headEnd type="none" w="sm" len="sm"/>
                    <a:tailEnd type="none" w="sm" len="sm"/>
                  </a:ln>
                </p:spPr>
              </p:cxnSp>
              <p:sp>
                <p:nvSpPr>
                  <p:cNvPr id="288" name="Google Shape;288;p13"/>
                  <p:cNvSpPr txBox="1"/>
                  <p:nvPr/>
                </p:nvSpPr>
                <p:spPr>
                  <a:xfrm>
                    <a:off x="3707904" y="86635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89" name="Google Shape;289;p13"/>
                  <p:cNvSpPr txBox="1"/>
                  <p:nvPr/>
                </p:nvSpPr>
                <p:spPr>
                  <a:xfrm>
                    <a:off x="3707904" y="114154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grpSp>
            <p:nvGrpSpPr>
              <p:cNvPr id="290" name="Google Shape;290;p13"/>
              <p:cNvGrpSpPr/>
              <p:nvPr/>
            </p:nvGrpSpPr>
            <p:grpSpPr>
              <a:xfrm>
                <a:off x="7918831" y="3861050"/>
                <a:ext cx="719048" cy="743428"/>
                <a:chOff x="5342959" y="5733256"/>
                <a:chExt cx="755807" cy="996440"/>
              </a:xfrm>
            </p:grpSpPr>
            <p:grpSp>
              <p:nvGrpSpPr>
                <p:cNvPr id="291" name="Google Shape;291;p13"/>
                <p:cNvGrpSpPr/>
                <p:nvPr/>
              </p:nvGrpSpPr>
              <p:grpSpPr>
                <a:xfrm>
                  <a:off x="5342959" y="5733256"/>
                  <a:ext cx="337737" cy="996440"/>
                  <a:chOff x="5342959" y="5733256"/>
                  <a:chExt cx="337737" cy="996440"/>
                </a:xfrm>
              </p:grpSpPr>
              <p:grpSp>
                <p:nvGrpSpPr>
                  <p:cNvPr id="292" name="Google Shape;292;p13"/>
                  <p:cNvGrpSpPr/>
                  <p:nvPr/>
                </p:nvGrpSpPr>
                <p:grpSpPr>
                  <a:xfrm>
                    <a:off x="5580112" y="5733256"/>
                    <a:ext cx="100584" cy="932688"/>
                    <a:chOff x="1957940" y="692696"/>
                    <a:chExt cx="100584" cy="932688"/>
                  </a:xfrm>
                </p:grpSpPr>
                <p:sp>
                  <p:nvSpPr>
                    <p:cNvPr id="293" name="Google Shape;293;p13"/>
                    <p:cNvSpPr/>
                    <p:nvPr/>
                  </p:nvSpPr>
                  <p:spPr>
                    <a:xfrm>
                      <a:off x="1986966" y="692696"/>
                      <a:ext cx="45719" cy="932688"/>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294" name="Google Shape;294;p13"/>
                    <p:cNvSpPr/>
                    <p:nvPr/>
                  </p:nvSpPr>
                  <p:spPr>
                    <a:xfrm>
                      <a:off x="1957940"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295" name="Google Shape;295;p13"/>
                  <p:cNvCxnSpPr/>
                  <p:nvPr/>
                </p:nvCxnSpPr>
                <p:spPr>
                  <a:xfrm>
                    <a:off x="5520777" y="6201848"/>
                    <a:ext cx="73152" cy="0"/>
                  </a:xfrm>
                  <a:prstGeom prst="straightConnector1">
                    <a:avLst/>
                  </a:prstGeom>
                  <a:noFill/>
                  <a:ln w="19050" cap="flat" cmpd="sng">
                    <a:solidFill>
                      <a:srgbClr val="FF0000"/>
                    </a:solidFill>
                    <a:prstDash val="solid"/>
                    <a:round/>
                    <a:headEnd type="none" w="sm" len="sm"/>
                    <a:tailEnd type="none" w="sm" len="sm"/>
                  </a:ln>
                </p:spPr>
              </p:cxnSp>
              <p:cxnSp>
                <p:nvCxnSpPr>
                  <p:cNvPr id="296" name="Google Shape;296;p13"/>
                  <p:cNvCxnSpPr/>
                  <p:nvPr/>
                </p:nvCxnSpPr>
                <p:spPr>
                  <a:xfrm>
                    <a:off x="5516571" y="6459667"/>
                    <a:ext cx="73152" cy="0"/>
                  </a:xfrm>
                  <a:prstGeom prst="straightConnector1">
                    <a:avLst/>
                  </a:prstGeom>
                  <a:noFill/>
                  <a:ln w="19050" cap="flat" cmpd="sng">
                    <a:solidFill>
                      <a:srgbClr val="FF0000"/>
                    </a:solidFill>
                    <a:prstDash val="solid"/>
                    <a:round/>
                    <a:headEnd type="none" w="sm" len="sm"/>
                    <a:tailEnd type="none" w="sm" len="sm"/>
                  </a:ln>
                </p:spPr>
              </p:cxnSp>
              <p:sp>
                <p:nvSpPr>
                  <p:cNvPr id="297" name="Google Shape;297;p13"/>
                  <p:cNvSpPr txBox="1"/>
                  <p:nvPr/>
                </p:nvSpPr>
                <p:spPr>
                  <a:xfrm>
                    <a:off x="5342959" y="5906914"/>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298" name="Google Shape;298;p13"/>
                  <p:cNvSpPr txBox="1"/>
                  <p:nvPr/>
                </p:nvSpPr>
                <p:spPr>
                  <a:xfrm>
                    <a:off x="5351426" y="618210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sp>
                <p:nvSpPr>
                  <p:cNvPr id="299" name="Google Shape;299;p13"/>
                  <p:cNvSpPr/>
                  <p:nvPr/>
                </p:nvSpPr>
                <p:spPr>
                  <a:xfrm>
                    <a:off x="5608260" y="6372410"/>
                    <a:ext cx="45719" cy="292608"/>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grpSp>
              <p:nvGrpSpPr>
                <p:cNvPr id="300" name="Google Shape;300;p13"/>
                <p:cNvGrpSpPr/>
                <p:nvPr/>
              </p:nvGrpSpPr>
              <p:grpSpPr>
                <a:xfrm>
                  <a:off x="5753801" y="5733256"/>
                  <a:ext cx="344965" cy="996440"/>
                  <a:chOff x="3578963" y="692696"/>
                  <a:chExt cx="344965" cy="996440"/>
                </a:xfrm>
              </p:grpSpPr>
              <p:grpSp>
                <p:nvGrpSpPr>
                  <p:cNvPr id="301" name="Google Shape;301;p13"/>
                  <p:cNvGrpSpPr/>
                  <p:nvPr/>
                </p:nvGrpSpPr>
                <p:grpSpPr>
                  <a:xfrm>
                    <a:off x="3578963" y="692696"/>
                    <a:ext cx="100584" cy="936104"/>
                    <a:chOff x="1949473" y="692696"/>
                    <a:chExt cx="100584" cy="936104"/>
                  </a:xfrm>
                </p:grpSpPr>
                <p:sp>
                  <p:nvSpPr>
                    <p:cNvPr id="302" name="Google Shape;302;p13"/>
                    <p:cNvSpPr/>
                    <p:nvPr/>
                  </p:nvSpPr>
                  <p:spPr>
                    <a:xfrm>
                      <a:off x="1979712" y="692696"/>
                      <a:ext cx="45719" cy="936104"/>
                    </a:xfrm>
                    <a:prstGeom prst="rect">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sp>
                  <p:nvSpPr>
                    <p:cNvPr id="303" name="Google Shape;303;p13"/>
                    <p:cNvSpPr/>
                    <p:nvPr/>
                  </p:nvSpPr>
                  <p:spPr>
                    <a:xfrm>
                      <a:off x="1949473" y="908720"/>
                      <a:ext cx="100584" cy="144016"/>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Calibri"/>
                        <a:ea typeface="Calibri"/>
                        <a:cs typeface="Calibri"/>
                        <a:sym typeface="Calibri"/>
                      </a:endParaRPr>
                    </a:p>
                  </p:txBody>
                </p:sp>
              </p:grpSp>
              <p:cxnSp>
                <p:nvCxnSpPr>
                  <p:cNvPr id="304" name="Google Shape;304;p13"/>
                  <p:cNvCxnSpPr/>
                  <p:nvPr/>
                </p:nvCxnSpPr>
                <p:spPr>
                  <a:xfrm>
                    <a:off x="3664436" y="1161288"/>
                    <a:ext cx="73152" cy="0"/>
                  </a:xfrm>
                  <a:prstGeom prst="straightConnector1">
                    <a:avLst/>
                  </a:prstGeom>
                  <a:noFill/>
                  <a:ln w="19050" cap="flat" cmpd="sng">
                    <a:solidFill>
                      <a:srgbClr val="FF0000"/>
                    </a:solidFill>
                    <a:prstDash val="solid"/>
                    <a:round/>
                    <a:headEnd type="none" w="sm" len="sm"/>
                    <a:tailEnd type="none" w="sm" len="sm"/>
                  </a:ln>
                </p:spPr>
              </p:cxnSp>
              <p:cxnSp>
                <p:nvCxnSpPr>
                  <p:cNvPr id="305" name="Google Shape;305;p13"/>
                  <p:cNvCxnSpPr/>
                  <p:nvPr/>
                </p:nvCxnSpPr>
                <p:spPr>
                  <a:xfrm>
                    <a:off x="3660230" y="1419107"/>
                    <a:ext cx="73152" cy="0"/>
                  </a:xfrm>
                  <a:prstGeom prst="straightConnector1">
                    <a:avLst/>
                  </a:prstGeom>
                  <a:noFill/>
                  <a:ln w="19050" cap="flat" cmpd="sng">
                    <a:solidFill>
                      <a:srgbClr val="FF0000"/>
                    </a:solidFill>
                    <a:prstDash val="solid"/>
                    <a:round/>
                    <a:headEnd type="none" w="sm" len="sm"/>
                    <a:tailEnd type="none" w="sm" len="sm"/>
                  </a:ln>
                </p:spPr>
              </p:cxnSp>
              <p:sp>
                <p:nvSpPr>
                  <p:cNvPr id="306" name="Google Shape;306;p13"/>
                  <p:cNvSpPr txBox="1"/>
                  <p:nvPr/>
                </p:nvSpPr>
                <p:spPr>
                  <a:xfrm>
                    <a:off x="3707904" y="866356"/>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a</a:t>
                    </a:r>
                    <a:endParaRPr/>
                  </a:p>
                </p:txBody>
              </p:sp>
              <p:sp>
                <p:nvSpPr>
                  <p:cNvPr id="307" name="Google Shape;307;p13"/>
                  <p:cNvSpPr txBox="1"/>
                  <p:nvPr/>
                </p:nvSpPr>
                <p:spPr>
                  <a:xfrm>
                    <a:off x="3707904" y="1141543"/>
                    <a:ext cx="216024" cy="54759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b</a:t>
                    </a:r>
                    <a:endParaRPr/>
                  </a:p>
                </p:txBody>
              </p:sp>
            </p:grpSp>
          </p:grpSp>
          <p:sp>
            <p:nvSpPr>
              <p:cNvPr id="308" name="Google Shape;308;p13"/>
              <p:cNvSpPr txBox="1"/>
              <p:nvPr/>
            </p:nvSpPr>
            <p:spPr>
              <a:xfrm>
                <a:off x="8575235" y="4086599"/>
                <a:ext cx="548047" cy="408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F2</a:t>
                </a:r>
                <a:endParaRPr/>
              </a:p>
            </p:txBody>
          </p:sp>
          <p:grpSp>
            <p:nvGrpSpPr>
              <p:cNvPr id="309" name="Google Shape;309;p13"/>
              <p:cNvGrpSpPr/>
              <p:nvPr/>
            </p:nvGrpSpPr>
            <p:grpSpPr>
              <a:xfrm>
                <a:off x="5315610" y="3448780"/>
                <a:ext cx="2877244" cy="340260"/>
                <a:chOff x="5315610" y="3718077"/>
                <a:chExt cx="2877244" cy="429793"/>
              </a:xfrm>
            </p:grpSpPr>
            <p:cxnSp>
              <p:nvCxnSpPr>
                <p:cNvPr id="310" name="Google Shape;310;p13"/>
                <p:cNvCxnSpPr/>
                <p:nvPr/>
              </p:nvCxnSpPr>
              <p:spPr>
                <a:xfrm>
                  <a:off x="7165267" y="3718077"/>
                  <a:ext cx="0" cy="161172"/>
                </a:xfrm>
                <a:prstGeom prst="straightConnector1">
                  <a:avLst/>
                </a:prstGeom>
                <a:noFill/>
                <a:ln w="12700" cap="flat" cmpd="sng">
                  <a:solidFill>
                    <a:schemeClr val="dk1"/>
                  </a:solidFill>
                  <a:prstDash val="solid"/>
                  <a:round/>
                  <a:headEnd type="none" w="sm" len="sm"/>
                  <a:tailEnd type="none" w="sm" len="sm"/>
                </a:ln>
              </p:spPr>
            </p:cxnSp>
            <p:cxnSp>
              <p:nvCxnSpPr>
                <p:cNvPr id="311" name="Google Shape;311;p13"/>
                <p:cNvCxnSpPr/>
                <p:nvPr/>
              </p:nvCxnSpPr>
              <p:spPr>
                <a:xfrm flipH="1">
                  <a:off x="5315610" y="3879250"/>
                  <a:ext cx="1849657" cy="268620"/>
                </a:xfrm>
                <a:prstGeom prst="straightConnector1">
                  <a:avLst/>
                </a:prstGeom>
                <a:noFill/>
                <a:ln w="12700" cap="flat" cmpd="sng">
                  <a:solidFill>
                    <a:schemeClr val="dk1"/>
                  </a:solidFill>
                  <a:prstDash val="solid"/>
                  <a:round/>
                  <a:headEnd type="none" w="sm" len="sm"/>
                  <a:tailEnd type="stealth" w="lg" len="lg"/>
                </a:ln>
              </p:spPr>
            </p:cxnSp>
            <p:cxnSp>
              <p:nvCxnSpPr>
                <p:cNvPr id="312" name="Google Shape;312;p13"/>
                <p:cNvCxnSpPr/>
                <p:nvPr/>
              </p:nvCxnSpPr>
              <p:spPr>
                <a:xfrm flipH="1">
                  <a:off x="6343198" y="3879250"/>
                  <a:ext cx="822070" cy="268620"/>
                </a:xfrm>
                <a:prstGeom prst="straightConnector1">
                  <a:avLst/>
                </a:prstGeom>
                <a:noFill/>
                <a:ln w="12700" cap="flat" cmpd="sng">
                  <a:solidFill>
                    <a:schemeClr val="dk1"/>
                  </a:solidFill>
                  <a:prstDash val="solid"/>
                  <a:round/>
                  <a:headEnd type="none" w="sm" len="sm"/>
                  <a:tailEnd type="stealth" w="lg" len="lg"/>
                </a:ln>
              </p:spPr>
            </p:cxnSp>
            <p:cxnSp>
              <p:nvCxnSpPr>
                <p:cNvPr id="313" name="Google Shape;313;p13"/>
                <p:cNvCxnSpPr/>
                <p:nvPr/>
              </p:nvCxnSpPr>
              <p:spPr>
                <a:xfrm>
                  <a:off x="7165267" y="3879250"/>
                  <a:ext cx="68506" cy="268620"/>
                </a:xfrm>
                <a:prstGeom prst="straightConnector1">
                  <a:avLst/>
                </a:prstGeom>
                <a:noFill/>
                <a:ln w="12700" cap="flat" cmpd="sng">
                  <a:solidFill>
                    <a:schemeClr val="dk1"/>
                  </a:solidFill>
                  <a:prstDash val="solid"/>
                  <a:round/>
                  <a:headEnd type="none" w="sm" len="sm"/>
                  <a:tailEnd type="stealth" w="lg" len="lg"/>
                </a:ln>
              </p:spPr>
            </p:cxnSp>
            <p:cxnSp>
              <p:nvCxnSpPr>
                <p:cNvPr id="314" name="Google Shape;314;p13"/>
                <p:cNvCxnSpPr/>
                <p:nvPr/>
              </p:nvCxnSpPr>
              <p:spPr>
                <a:xfrm>
                  <a:off x="7165267" y="3879250"/>
                  <a:ext cx="1027587" cy="268620"/>
                </a:xfrm>
                <a:prstGeom prst="straightConnector1">
                  <a:avLst/>
                </a:prstGeom>
                <a:noFill/>
                <a:ln w="12700" cap="flat" cmpd="sng">
                  <a:solidFill>
                    <a:schemeClr val="dk1"/>
                  </a:solidFill>
                  <a:prstDash val="solid"/>
                  <a:round/>
                  <a:headEnd type="none" w="sm" len="sm"/>
                  <a:tailEnd type="stealth" w="lg" len="lg"/>
                </a:ln>
              </p:spPr>
            </p:cxnSp>
          </p:grpSp>
          <p:sp>
            <p:nvSpPr>
              <p:cNvPr id="315" name="Google Shape;315;p13"/>
              <p:cNvSpPr/>
              <p:nvPr/>
            </p:nvSpPr>
            <p:spPr>
              <a:xfrm rot="5400000">
                <a:off x="5646059" y="4120456"/>
                <a:ext cx="161172" cy="1096093"/>
              </a:xfrm>
              <a:prstGeom prst="rightBrace">
                <a:avLst>
                  <a:gd name="adj1" fmla="val 8333"/>
                  <a:gd name="adj2"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316" name="Google Shape;316;p13"/>
              <p:cNvSpPr txBox="1"/>
              <p:nvPr/>
            </p:nvSpPr>
            <p:spPr>
              <a:xfrm>
                <a:off x="5364088" y="4712730"/>
                <a:ext cx="1008112" cy="408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Parental</a:t>
                </a:r>
                <a:endParaRPr/>
              </a:p>
            </p:txBody>
          </p:sp>
          <p:sp>
            <p:nvSpPr>
              <p:cNvPr id="317" name="Google Shape;317;p13"/>
              <p:cNvSpPr/>
              <p:nvPr/>
            </p:nvSpPr>
            <p:spPr>
              <a:xfrm rot="5400000">
                <a:off x="7713085" y="4122338"/>
                <a:ext cx="161172" cy="1096093"/>
              </a:xfrm>
              <a:prstGeom prst="rightBrace">
                <a:avLst>
                  <a:gd name="adj1" fmla="val 8333"/>
                  <a:gd name="adj2"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318" name="Google Shape;318;p13"/>
              <p:cNvSpPr txBox="1"/>
              <p:nvPr/>
            </p:nvSpPr>
            <p:spPr>
              <a:xfrm>
                <a:off x="7236296" y="4714613"/>
                <a:ext cx="1368152" cy="408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Recombinants</a:t>
                </a:r>
                <a:endParaRPr/>
              </a:p>
            </p:txBody>
          </p:sp>
          <p:sp>
            <p:nvSpPr>
              <p:cNvPr id="319" name="Google Shape;319;p13"/>
              <p:cNvSpPr txBox="1"/>
              <p:nvPr/>
            </p:nvSpPr>
            <p:spPr>
              <a:xfrm>
                <a:off x="4314690" y="-45742"/>
                <a:ext cx="432048" cy="5971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B</a:t>
                </a:r>
                <a:endParaRPr/>
              </a:p>
            </p:txBody>
          </p:sp>
        </p:grpSp>
      </p:grpSp>
      <p:sp>
        <p:nvSpPr>
          <p:cNvPr id="320" name="Google Shape;320;p13"/>
          <p:cNvSpPr txBox="1"/>
          <p:nvPr/>
        </p:nvSpPr>
        <p:spPr>
          <a:xfrm>
            <a:off x="176036" y="25225920"/>
            <a:ext cx="13315671" cy="1077218"/>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i="1">
                <a:solidFill>
                  <a:schemeClr val="dk1"/>
                </a:solidFill>
                <a:latin typeface="Calibri"/>
                <a:ea typeface="Calibri"/>
                <a:cs typeface="Calibri"/>
                <a:sym typeface="Calibri"/>
              </a:rPr>
              <a:t> </a:t>
            </a:r>
            <a:r>
              <a:rPr lang="en-US" sz="3200" b="1">
                <a:solidFill>
                  <a:schemeClr val="dk1"/>
                </a:solidFill>
                <a:latin typeface="Calibri"/>
                <a:ea typeface="Calibri"/>
                <a:cs typeface="Calibri"/>
                <a:sym typeface="Calibri"/>
              </a:rPr>
              <a:t>Genetic strategies to construct the F2 populations and measure recombination frequency</a:t>
            </a:r>
            <a:endParaRPr/>
          </a:p>
        </p:txBody>
      </p:sp>
      <p:grpSp>
        <p:nvGrpSpPr>
          <p:cNvPr id="321" name="Google Shape;321;p13"/>
          <p:cNvGrpSpPr/>
          <p:nvPr/>
        </p:nvGrpSpPr>
        <p:grpSpPr>
          <a:xfrm>
            <a:off x="13831804" y="15465969"/>
            <a:ext cx="13539893" cy="5172671"/>
            <a:chOff x="13831804" y="15465969"/>
            <a:chExt cx="13539893" cy="5172671"/>
          </a:xfrm>
        </p:grpSpPr>
        <p:grpSp>
          <p:nvGrpSpPr>
            <p:cNvPr id="322" name="Google Shape;322;p13"/>
            <p:cNvGrpSpPr/>
            <p:nvPr/>
          </p:nvGrpSpPr>
          <p:grpSpPr>
            <a:xfrm>
              <a:off x="19078569" y="18448251"/>
              <a:ext cx="2638736" cy="2179326"/>
              <a:chOff x="3652830" y="3284984"/>
              <a:chExt cx="1828800" cy="1508760"/>
            </a:xfrm>
          </p:grpSpPr>
          <p:pic>
            <p:nvPicPr>
              <p:cNvPr id="323" name="Google Shape;323;p13"/>
              <p:cNvPicPr preferRelativeResize="0"/>
              <p:nvPr/>
            </p:nvPicPr>
            <p:blipFill rotWithShape="1">
              <a:blip r:embed="rId5">
                <a:alphaModFix/>
              </a:blip>
              <a:srcRect/>
              <a:stretch/>
            </p:blipFill>
            <p:spPr>
              <a:xfrm>
                <a:off x="3652830" y="3284984"/>
                <a:ext cx="1828800" cy="1508760"/>
              </a:xfrm>
              <a:prstGeom prst="rect">
                <a:avLst/>
              </a:prstGeom>
              <a:noFill/>
              <a:ln>
                <a:noFill/>
              </a:ln>
            </p:spPr>
          </p:pic>
          <p:sp>
            <p:nvSpPr>
              <p:cNvPr id="324" name="Google Shape;324;p13"/>
              <p:cNvSpPr/>
              <p:nvPr/>
            </p:nvSpPr>
            <p:spPr>
              <a:xfrm>
                <a:off x="4255200" y="4653136"/>
                <a:ext cx="864096" cy="1093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5" name="Google Shape;325;p13"/>
            <p:cNvGrpSpPr/>
            <p:nvPr/>
          </p:nvGrpSpPr>
          <p:grpSpPr>
            <a:xfrm>
              <a:off x="16493316" y="18432534"/>
              <a:ext cx="2585962" cy="2179326"/>
              <a:chOff x="1861097" y="3212976"/>
              <a:chExt cx="1792224" cy="1508760"/>
            </a:xfrm>
          </p:grpSpPr>
          <p:pic>
            <p:nvPicPr>
              <p:cNvPr id="326" name="Google Shape;326;p13"/>
              <p:cNvPicPr preferRelativeResize="0"/>
              <p:nvPr/>
            </p:nvPicPr>
            <p:blipFill rotWithShape="1">
              <a:blip r:embed="rId6">
                <a:alphaModFix/>
              </a:blip>
              <a:srcRect/>
              <a:stretch/>
            </p:blipFill>
            <p:spPr>
              <a:xfrm>
                <a:off x="1861097" y="3212976"/>
                <a:ext cx="1792224" cy="1508760"/>
              </a:xfrm>
              <a:prstGeom prst="rect">
                <a:avLst/>
              </a:prstGeom>
              <a:noFill/>
              <a:ln>
                <a:noFill/>
              </a:ln>
            </p:spPr>
          </p:pic>
          <p:sp>
            <p:nvSpPr>
              <p:cNvPr id="327" name="Google Shape;327;p13"/>
              <p:cNvSpPr/>
              <p:nvPr/>
            </p:nvSpPr>
            <p:spPr>
              <a:xfrm>
                <a:off x="2487689" y="4604943"/>
                <a:ext cx="864096" cy="1093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28" name="Google Shape;328;p13"/>
            <p:cNvGrpSpPr/>
            <p:nvPr/>
          </p:nvGrpSpPr>
          <p:grpSpPr>
            <a:xfrm>
              <a:off x="24311708" y="17991905"/>
              <a:ext cx="2638736" cy="2640596"/>
              <a:chOff x="5148064" y="3772533"/>
              <a:chExt cx="2753866" cy="2752811"/>
            </a:xfrm>
          </p:grpSpPr>
          <p:grpSp>
            <p:nvGrpSpPr>
              <p:cNvPr id="329" name="Google Shape;329;p13"/>
              <p:cNvGrpSpPr/>
              <p:nvPr/>
            </p:nvGrpSpPr>
            <p:grpSpPr>
              <a:xfrm>
                <a:off x="5148064" y="3772533"/>
                <a:ext cx="2753866" cy="2752811"/>
                <a:chOff x="5148064" y="3772533"/>
                <a:chExt cx="2753866" cy="2752811"/>
              </a:xfrm>
            </p:grpSpPr>
            <p:sp>
              <p:nvSpPr>
                <p:cNvPr id="330" name="Google Shape;330;p13"/>
                <p:cNvSpPr txBox="1"/>
                <p:nvPr/>
              </p:nvSpPr>
              <p:spPr>
                <a:xfrm>
                  <a:off x="6339200" y="3772533"/>
                  <a:ext cx="1145155" cy="9946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Zm10</a:t>
                  </a:r>
                  <a:endParaRPr/>
                </a:p>
              </p:txBody>
            </p:sp>
            <p:grpSp>
              <p:nvGrpSpPr>
                <p:cNvPr id="331" name="Google Shape;331;p13"/>
                <p:cNvGrpSpPr/>
                <p:nvPr/>
              </p:nvGrpSpPr>
              <p:grpSpPr>
                <a:xfrm>
                  <a:off x="5148064" y="4221088"/>
                  <a:ext cx="2753866" cy="2304256"/>
                  <a:chOff x="5148064" y="4221088"/>
                  <a:chExt cx="2753866" cy="2304256"/>
                </a:xfrm>
              </p:grpSpPr>
              <p:pic>
                <p:nvPicPr>
                  <p:cNvPr id="332" name="Google Shape;332;p13"/>
                  <p:cNvPicPr preferRelativeResize="0"/>
                  <p:nvPr/>
                </p:nvPicPr>
                <p:blipFill rotWithShape="1">
                  <a:blip r:embed="rId7">
                    <a:alphaModFix/>
                  </a:blip>
                  <a:srcRect/>
                  <a:stretch/>
                </p:blipFill>
                <p:spPr>
                  <a:xfrm>
                    <a:off x="5158730" y="4221088"/>
                    <a:ext cx="2743200" cy="2277836"/>
                  </a:xfrm>
                  <a:prstGeom prst="rect">
                    <a:avLst/>
                  </a:prstGeom>
                  <a:noFill/>
                  <a:ln>
                    <a:noFill/>
                  </a:ln>
                </p:spPr>
              </p:pic>
              <p:sp>
                <p:nvSpPr>
                  <p:cNvPr id="333" name="Google Shape;333;p13"/>
                  <p:cNvSpPr/>
                  <p:nvPr/>
                </p:nvSpPr>
                <p:spPr>
                  <a:xfrm>
                    <a:off x="5148064" y="6453336"/>
                    <a:ext cx="2736304" cy="720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cxnSp>
            <p:nvCxnSpPr>
              <p:cNvPr id="334" name="Google Shape;334;p13"/>
              <p:cNvCxnSpPr/>
              <p:nvPr/>
            </p:nvCxnSpPr>
            <p:spPr>
              <a:xfrm>
                <a:off x="7525513" y="4909647"/>
                <a:ext cx="0" cy="274319"/>
              </a:xfrm>
              <a:prstGeom prst="straightConnector1">
                <a:avLst/>
              </a:prstGeom>
              <a:noFill/>
              <a:ln w="25400" cap="flat" cmpd="sng">
                <a:solidFill>
                  <a:srgbClr val="00B050"/>
                </a:solidFill>
                <a:prstDash val="solid"/>
                <a:round/>
                <a:headEnd type="none" w="sm" len="sm"/>
                <a:tailEnd type="none" w="sm" len="sm"/>
              </a:ln>
            </p:spPr>
          </p:cxnSp>
          <p:cxnSp>
            <p:nvCxnSpPr>
              <p:cNvPr id="335" name="Google Shape;335;p13"/>
              <p:cNvCxnSpPr/>
              <p:nvPr/>
            </p:nvCxnSpPr>
            <p:spPr>
              <a:xfrm>
                <a:off x="7607808" y="4789791"/>
                <a:ext cx="0" cy="274319"/>
              </a:xfrm>
              <a:prstGeom prst="straightConnector1">
                <a:avLst/>
              </a:prstGeom>
              <a:noFill/>
              <a:ln w="25400" cap="flat" cmpd="sng">
                <a:solidFill>
                  <a:srgbClr val="00B050"/>
                </a:solidFill>
                <a:prstDash val="solid"/>
                <a:round/>
                <a:headEnd type="none" w="sm" len="sm"/>
                <a:tailEnd type="none" w="sm" len="sm"/>
              </a:ln>
            </p:spPr>
          </p:cxnSp>
        </p:grpSp>
        <p:sp>
          <p:nvSpPr>
            <p:cNvPr id="336" name="Google Shape;336;p13"/>
            <p:cNvSpPr/>
            <p:nvPr/>
          </p:nvSpPr>
          <p:spPr>
            <a:xfrm>
              <a:off x="25220019" y="20440780"/>
              <a:ext cx="1369743" cy="1225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3"/>
            <p:cNvSpPr txBox="1"/>
            <p:nvPr/>
          </p:nvSpPr>
          <p:spPr>
            <a:xfrm>
              <a:off x="24793061" y="20269308"/>
              <a:ext cx="25587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338" name="Google Shape;338;p13"/>
            <p:cNvSpPr/>
            <p:nvPr/>
          </p:nvSpPr>
          <p:spPr>
            <a:xfrm>
              <a:off x="24262786" y="18555520"/>
              <a:ext cx="192529" cy="139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3"/>
            <p:cNvSpPr txBox="1"/>
            <p:nvPr/>
          </p:nvSpPr>
          <p:spPr>
            <a:xfrm rot="-5400000">
              <a:off x="23263521" y="19099175"/>
              <a:ext cx="2298955" cy="377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pic>
          <p:nvPicPr>
            <p:cNvPr id="340" name="Google Shape;340;p13"/>
            <p:cNvPicPr preferRelativeResize="0"/>
            <p:nvPr/>
          </p:nvPicPr>
          <p:blipFill rotWithShape="1">
            <a:blip r:embed="rId8">
              <a:alphaModFix/>
            </a:blip>
            <a:srcRect/>
            <a:stretch/>
          </p:blipFill>
          <p:spPr>
            <a:xfrm>
              <a:off x="16468881" y="15912814"/>
              <a:ext cx="2638736" cy="2175098"/>
            </a:xfrm>
            <a:prstGeom prst="rect">
              <a:avLst/>
            </a:prstGeom>
            <a:noFill/>
            <a:ln>
              <a:noFill/>
            </a:ln>
          </p:spPr>
        </p:pic>
        <p:pic>
          <p:nvPicPr>
            <p:cNvPr id="341" name="Google Shape;341;p13"/>
            <p:cNvPicPr preferRelativeResize="0"/>
            <p:nvPr/>
          </p:nvPicPr>
          <p:blipFill rotWithShape="1">
            <a:blip r:embed="rId9">
              <a:alphaModFix/>
            </a:blip>
            <a:srcRect/>
            <a:stretch/>
          </p:blipFill>
          <p:spPr>
            <a:xfrm>
              <a:off x="21671423" y="18427377"/>
              <a:ext cx="2638736" cy="2179326"/>
            </a:xfrm>
            <a:prstGeom prst="rect">
              <a:avLst/>
            </a:prstGeom>
            <a:noFill/>
            <a:ln>
              <a:noFill/>
            </a:ln>
          </p:spPr>
        </p:pic>
        <p:grpSp>
          <p:nvGrpSpPr>
            <p:cNvPr id="342" name="Google Shape;342;p13"/>
            <p:cNvGrpSpPr/>
            <p:nvPr/>
          </p:nvGrpSpPr>
          <p:grpSpPr>
            <a:xfrm>
              <a:off x="13871411" y="15854738"/>
              <a:ext cx="2638736" cy="2279230"/>
              <a:chOff x="1403648" y="1052736"/>
              <a:chExt cx="3202260" cy="2762973"/>
            </a:xfrm>
          </p:grpSpPr>
          <p:pic>
            <p:nvPicPr>
              <p:cNvPr id="343" name="Google Shape;343;p13"/>
              <p:cNvPicPr preferRelativeResize="0"/>
              <p:nvPr/>
            </p:nvPicPr>
            <p:blipFill rotWithShape="1">
              <a:blip r:embed="rId10">
                <a:alphaModFix/>
              </a:blip>
              <a:srcRect/>
              <a:stretch/>
            </p:blipFill>
            <p:spPr>
              <a:xfrm>
                <a:off x="1403648" y="1052736"/>
                <a:ext cx="3170712" cy="2743200"/>
              </a:xfrm>
              <a:prstGeom prst="rect">
                <a:avLst/>
              </a:prstGeom>
              <a:noFill/>
              <a:ln>
                <a:noFill/>
              </a:ln>
            </p:spPr>
          </p:pic>
          <p:sp>
            <p:nvSpPr>
              <p:cNvPr id="344" name="Google Shape;344;p13"/>
              <p:cNvSpPr/>
              <p:nvPr/>
            </p:nvSpPr>
            <p:spPr>
              <a:xfrm>
                <a:off x="1437556" y="3769990"/>
                <a:ext cx="3168352"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45" name="Google Shape;345;p13"/>
            <p:cNvSpPr txBox="1"/>
            <p:nvPr/>
          </p:nvSpPr>
          <p:spPr>
            <a:xfrm>
              <a:off x="15118195" y="15465969"/>
              <a:ext cx="1097280"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Zm1</a:t>
              </a:r>
              <a:endParaRPr/>
            </a:p>
          </p:txBody>
        </p:sp>
        <p:cxnSp>
          <p:nvCxnSpPr>
            <p:cNvPr id="346" name="Google Shape;346;p13"/>
            <p:cNvCxnSpPr/>
            <p:nvPr/>
          </p:nvCxnSpPr>
          <p:spPr>
            <a:xfrm>
              <a:off x="15912008" y="16421208"/>
              <a:ext cx="0" cy="264161"/>
            </a:xfrm>
            <a:prstGeom prst="straightConnector1">
              <a:avLst/>
            </a:prstGeom>
            <a:noFill/>
            <a:ln w="25400" cap="flat" cmpd="sng">
              <a:solidFill>
                <a:srgbClr val="00B050"/>
              </a:solidFill>
              <a:prstDash val="solid"/>
              <a:round/>
              <a:headEnd type="none" w="sm" len="sm"/>
              <a:tailEnd type="none" w="sm" len="sm"/>
            </a:ln>
          </p:spPr>
        </p:cxnSp>
        <p:cxnSp>
          <p:nvCxnSpPr>
            <p:cNvPr id="347" name="Google Shape;347;p13"/>
            <p:cNvCxnSpPr/>
            <p:nvPr/>
          </p:nvCxnSpPr>
          <p:spPr>
            <a:xfrm>
              <a:off x="15834494" y="16422311"/>
              <a:ext cx="0" cy="264161"/>
            </a:xfrm>
            <a:prstGeom prst="straightConnector1">
              <a:avLst/>
            </a:prstGeom>
            <a:noFill/>
            <a:ln w="25400" cap="flat" cmpd="sng">
              <a:solidFill>
                <a:srgbClr val="00B050"/>
              </a:solidFill>
              <a:prstDash val="solid"/>
              <a:round/>
              <a:headEnd type="none" w="sm" len="sm"/>
              <a:tailEnd type="none" w="sm" len="sm"/>
            </a:ln>
          </p:spPr>
        </p:cxnSp>
        <p:grpSp>
          <p:nvGrpSpPr>
            <p:cNvPr id="348" name="Google Shape;348;p13"/>
            <p:cNvGrpSpPr/>
            <p:nvPr/>
          </p:nvGrpSpPr>
          <p:grpSpPr>
            <a:xfrm>
              <a:off x="13866796" y="17996412"/>
              <a:ext cx="2638736" cy="2603608"/>
              <a:chOff x="1403648" y="3778965"/>
              <a:chExt cx="2743200" cy="2703739"/>
            </a:xfrm>
          </p:grpSpPr>
          <p:pic>
            <p:nvPicPr>
              <p:cNvPr id="349" name="Google Shape;349;p13"/>
              <p:cNvPicPr preferRelativeResize="0"/>
              <p:nvPr/>
            </p:nvPicPr>
            <p:blipFill rotWithShape="1">
              <a:blip r:embed="rId11">
                <a:alphaModFix/>
              </a:blip>
              <a:srcRect/>
              <a:stretch/>
            </p:blipFill>
            <p:spPr>
              <a:xfrm>
                <a:off x="1403648" y="4221088"/>
                <a:ext cx="2743200" cy="2261616"/>
              </a:xfrm>
              <a:prstGeom prst="rect">
                <a:avLst/>
              </a:prstGeom>
              <a:noFill/>
              <a:ln>
                <a:noFill/>
              </a:ln>
            </p:spPr>
          </p:pic>
          <p:sp>
            <p:nvSpPr>
              <p:cNvPr id="350" name="Google Shape;350;p13"/>
              <p:cNvSpPr txBox="1"/>
              <p:nvPr/>
            </p:nvSpPr>
            <p:spPr>
              <a:xfrm>
                <a:off x="2672632" y="3778965"/>
                <a:ext cx="1140720" cy="5433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Zm6</a:t>
                </a:r>
                <a:endParaRPr/>
              </a:p>
            </p:txBody>
          </p:sp>
        </p:grpSp>
        <p:cxnSp>
          <p:nvCxnSpPr>
            <p:cNvPr id="351" name="Google Shape;351;p13"/>
            <p:cNvCxnSpPr/>
            <p:nvPr/>
          </p:nvCxnSpPr>
          <p:spPr>
            <a:xfrm>
              <a:off x="15929366" y="19229081"/>
              <a:ext cx="0" cy="264161"/>
            </a:xfrm>
            <a:prstGeom prst="straightConnector1">
              <a:avLst/>
            </a:prstGeom>
            <a:noFill/>
            <a:ln w="25400" cap="flat" cmpd="sng">
              <a:solidFill>
                <a:srgbClr val="00B050"/>
              </a:solidFill>
              <a:prstDash val="solid"/>
              <a:round/>
              <a:headEnd type="none" w="sm" len="sm"/>
              <a:tailEnd type="none" w="sm" len="sm"/>
            </a:ln>
          </p:spPr>
        </p:cxnSp>
        <p:cxnSp>
          <p:nvCxnSpPr>
            <p:cNvPr id="352" name="Google Shape;352;p13"/>
            <p:cNvCxnSpPr/>
            <p:nvPr/>
          </p:nvCxnSpPr>
          <p:spPr>
            <a:xfrm>
              <a:off x="16105281" y="19145433"/>
              <a:ext cx="0" cy="264161"/>
            </a:xfrm>
            <a:prstGeom prst="straightConnector1">
              <a:avLst/>
            </a:prstGeom>
            <a:noFill/>
            <a:ln w="25400" cap="flat" cmpd="sng">
              <a:solidFill>
                <a:srgbClr val="00B050"/>
              </a:solidFill>
              <a:prstDash val="solid"/>
              <a:round/>
              <a:headEnd type="none" w="sm" len="sm"/>
              <a:tailEnd type="none" w="sm" len="sm"/>
            </a:ln>
          </p:spPr>
        </p:cxnSp>
        <p:sp>
          <p:nvSpPr>
            <p:cNvPr id="353" name="Google Shape;353;p13"/>
            <p:cNvSpPr txBox="1"/>
            <p:nvPr/>
          </p:nvSpPr>
          <p:spPr>
            <a:xfrm>
              <a:off x="17583673" y="15479727"/>
              <a:ext cx="1097280"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Zm2</a:t>
              </a:r>
              <a:endParaRPr/>
            </a:p>
          </p:txBody>
        </p:sp>
        <p:cxnSp>
          <p:nvCxnSpPr>
            <p:cNvPr id="354" name="Google Shape;354;p13"/>
            <p:cNvCxnSpPr/>
            <p:nvPr/>
          </p:nvCxnSpPr>
          <p:spPr>
            <a:xfrm>
              <a:off x="17648155" y="16601184"/>
              <a:ext cx="0" cy="287132"/>
            </a:xfrm>
            <a:prstGeom prst="straightConnector1">
              <a:avLst/>
            </a:prstGeom>
            <a:noFill/>
            <a:ln w="25400" cap="flat" cmpd="sng">
              <a:solidFill>
                <a:srgbClr val="FF0000"/>
              </a:solidFill>
              <a:prstDash val="solid"/>
              <a:round/>
              <a:headEnd type="none" w="sm" len="sm"/>
              <a:tailEnd type="none" w="sm" len="sm"/>
            </a:ln>
          </p:spPr>
        </p:cxnSp>
        <p:cxnSp>
          <p:nvCxnSpPr>
            <p:cNvPr id="355" name="Google Shape;355;p13"/>
            <p:cNvCxnSpPr/>
            <p:nvPr/>
          </p:nvCxnSpPr>
          <p:spPr>
            <a:xfrm>
              <a:off x="18474194" y="16522703"/>
              <a:ext cx="0" cy="287132"/>
            </a:xfrm>
            <a:prstGeom prst="straightConnector1">
              <a:avLst/>
            </a:prstGeom>
            <a:noFill/>
            <a:ln w="25400" cap="flat" cmpd="sng">
              <a:solidFill>
                <a:srgbClr val="FF0000"/>
              </a:solidFill>
              <a:prstDash val="solid"/>
              <a:round/>
              <a:headEnd type="none" w="sm" len="sm"/>
              <a:tailEnd type="none" w="sm" len="sm"/>
            </a:ln>
          </p:spPr>
        </p:cxnSp>
        <p:pic>
          <p:nvPicPr>
            <p:cNvPr id="356" name="Google Shape;356;p13"/>
            <p:cNvPicPr preferRelativeResize="0"/>
            <p:nvPr/>
          </p:nvPicPr>
          <p:blipFill rotWithShape="1">
            <a:blip r:embed="rId12">
              <a:alphaModFix/>
            </a:blip>
            <a:srcRect/>
            <a:stretch/>
          </p:blipFill>
          <p:spPr>
            <a:xfrm>
              <a:off x="19025084" y="15898517"/>
              <a:ext cx="2638736" cy="2189599"/>
            </a:xfrm>
            <a:prstGeom prst="rect">
              <a:avLst/>
            </a:prstGeom>
            <a:noFill/>
            <a:ln>
              <a:noFill/>
            </a:ln>
          </p:spPr>
        </p:pic>
        <p:sp>
          <p:nvSpPr>
            <p:cNvPr id="357" name="Google Shape;357;p13"/>
            <p:cNvSpPr txBox="1"/>
            <p:nvPr/>
          </p:nvSpPr>
          <p:spPr>
            <a:xfrm>
              <a:off x="20127927" y="15491959"/>
              <a:ext cx="1097280"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Zm3</a:t>
              </a:r>
              <a:endParaRPr/>
            </a:p>
          </p:txBody>
        </p:sp>
        <p:cxnSp>
          <p:nvCxnSpPr>
            <p:cNvPr id="358" name="Google Shape;358;p13"/>
            <p:cNvCxnSpPr/>
            <p:nvPr/>
          </p:nvCxnSpPr>
          <p:spPr>
            <a:xfrm>
              <a:off x="19970158" y="16821630"/>
              <a:ext cx="0" cy="287132"/>
            </a:xfrm>
            <a:prstGeom prst="straightConnector1">
              <a:avLst/>
            </a:prstGeom>
            <a:noFill/>
            <a:ln w="25400" cap="flat" cmpd="sng">
              <a:solidFill>
                <a:srgbClr val="FF0000"/>
              </a:solidFill>
              <a:prstDash val="solid"/>
              <a:round/>
              <a:headEnd type="none" w="sm" len="sm"/>
              <a:tailEnd type="none" w="sm" len="sm"/>
            </a:ln>
          </p:spPr>
        </p:cxnSp>
        <p:cxnSp>
          <p:nvCxnSpPr>
            <p:cNvPr id="359" name="Google Shape;359;p13"/>
            <p:cNvCxnSpPr/>
            <p:nvPr/>
          </p:nvCxnSpPr>
          <p:spPr>
            <a:xfrm>
              <a:off x="20819144" y="16712520"/>
              <a:ext cx="0" cy="287132"/>
            </a:xfrm>
            <a:prstGeom prst="straightConnector1">
              <a:avLst/>
            </a:prstGeom>
            <a:noFill/>
            <a:ln w="25400" cap="flat" cmpd="sng">
              <a:solidFill>
                <a:srgbClr val="FF0000"/>
              </a:solidFill>
              <a:prstDash val="solid"/>
              <a:round/>
              <a:headEnd type="none" w="sm" len="sm"/>
              <a:tailEnd type="none" w="sm" len="sm"/>
            </a:ln>
          </p:spPr>
        </p:cxnSp>
        <p:pic>
          <p:nvPicPr>
            <p:cNvPr id="360" name="Google Shape;360;p13"/>
            <p:cNvPicPr preferRelativeResize="0"/>
            <p:nvPr/>
          </p:nvPicPr>
          <p:blipFill rotWithShape="1">
            <a:blip r:embed="rId13">
              <a:alphaModFix/>
            </a:blip>
            <a:srcRect/>
            <a:stretch/>
          </p:blipFill>
          <p:spPr>
            <a:xfrm>
              <a:off x="21689694" y="15934405"/>
              <a:ext cx="2638736" cy="2151773"/>
            </a:xfrm>
            <a:prstGeom prst="rect">
              <a:avLst/>
            </a:prstGeom>
            <a:noFill/>
            <a:ln>
              <a:noFill/>
            </a:ln>
          </p:spPr>
        </p:pic>
        <p:sp>
          <p:nvSpPr>
            <p:cNvPr id="361" name="Google Shape;361;p13"/>
            <p:cNvSpPr txBox="1"/>
            <p:nvPr/>
          </p:nvSpPr>
          <p:spPr>
            <a:xfrm>
              <a:off x="22799225" y="15491956"/>
              <a:ext cx="1097280"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Zm4</a:t>
              </a:r>
              <a:endParaRPr/>
            </a:p>
          </p:txBody>
        </p:sp>
        <p:cxnSp>
          <p:nvCxnSpPr>
            <p:cNvPr id="362" name="Google Shape;362;p13"/>
            <p:cNvCxnSpPr/>
            <p:nvPr/>
          </p:nvCxnSpPr>
          <p:spPr>
            <a:xfrm>
              <a:off x="22776300" y="16736447"/>
              <a:ext cx="0" cy="287132"/>
            </a:xfrm>
            <a:prstGeom prst="straightConnector1">
              <a:avLst/>
            </a:prstGeom>
            <a:noFill/>
            <a:ln w="25400" cap="flat" cmpd="sng">
              <a:solidFill>
                <a:srgbClr val="FF0000"/>
              </a:solidFill>
              <a:prstDash val="solid"/>
              <a:round/>
              <a:headEnd type="none" w="sm" len="sm"/>
              <a:tailEnd type="none" w="sm" len="sm"/>
            </a:ln>
          </p:spPr>
        </p:cxnSp>
        <p:cxnSp>
          <p:nvCxnSpPr>
            <p:cNvPr id="363" name="Google Shape;363;p13"/>
            <p:cNvCxnSpPr/>
            <p:nvPr/>
          </p:nvCxnSpPr>
          <p:spPr>
            <a:xfrm>
              <a:off x="23487609" y="16657966"/>
              <a:ext cx="0" cy="287132"/>
            </a:xfrm>
            <a:prstGeom prst="straightConnector1">
              <a:avLst/>
            </a:prstGeom>
            <a:noFill/>
            <a:ln w="25400" cap="flat" cmpd="sng">
              <a:solidFill>
                <a:srgbClr val="FF0000"/>
              </a:solidFill>
              <a:prstDash val="solid"/>
              <a:round/>
              <a:headEnd type="none" w="sm" len="sm"/>
              <a:tailEnd type="none" w="sm" len="sm"/>
            </a:ln>
          </p:spPr>
        </p:cxnSp>
        <p:pic>
          <p:nvPicPr>
            <p:cNvPr id="364" name="Google Shape;364;p13"/>
            <p:cNvPicPr preferRelativeResize="0"/>
            <p:nvPr/>
          </p:nvPicPr>
          <p:blipFill rotWithShape="1">
            <a:blip r:embed="rId14">
              <a:alphaModFix/>
            </a:blip>
            <a:srcRect/>
            <a:stretch/>
          </p:blipFill>
          <p:spPr>
            <a:xfrm>
              <a:off x="24293327" y="15881963"/>
              <a:ext cx="2638736" cy="2214976"/>
            </a:xfrm>
            <a:prstGeom prst="rect">
              <a:avLst/>
            </a:prstGeom>
            <a:noFill/>
            <a:ln>
              <a:noFill/>
            </a:ln>
          </p:spPr>
        </p:pic>
        <p:sp>
          <p:nvSpPr>
            <p:cNvPr id="365" name="Google Shape;365;p13"/>
            <p:cNvSpPr txBox="1"/>
            <p:nvPr/>
          </p:nvSpPr>
          <p:spPr>
            <a:xfrm>
              <a:off x="25186275" y="15500742"/>
              <a:ext cx="109728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Zm5</a:t>
              </a:r>
              <a:endParaRPr/>
            </a:p>
          </p:txBody>
        </p:sp>
        <p:cxnSp>
          <p:nvCxnSpPr>
            <p:cNvPr id="366" name="Google Shape;366;p13"/>
            <p:cNvCxnSpPr/>
            <p:nvPr/>
          </p:nvCxnSpPr>
          <p:spPr>
            <a:xfrm>
              <a:off x="25357503" y="16618895"/>
              <a:ext cx="0" cy="287132"/>
            </a:xfrm>
            <a:prstGeom prst="straightConnector1">
              <a:avLst/>
            </a:prstGeom>
            <a:noFill/>
            <a:ln w="25400" cap="flat" cmpd="sng">
              <a:solidFill>
                <a:srgbClr val="FF0000"/>
              </a:solidFill>
              <a:prstDash val="solid"/>
              <a:round/>
              <a:headEnd type="none" w="sm" len="sm"/>
              <a:tailEnd type="none" w="sm" len="sm"/>
            </a:ln>
          </p:spPr>
        </p:cxnSp>
        <p:cxnSp>
          <p:nvCxnSpPr>
            <p:cNvPr id="367" name="Google Shape;367;p13"/>
            <p:cNvCxnSpPr/>
            <p:nvPr/>
          </p:nvCxnSpPr>
          <p:spPr>
            <a:xfrm>
              <a:off x="26252381" y="16497827"/>
              <a:ext cx="0" cy="287132"/>
            </a:xfrm>
            <a:prstGeom prst="straightConnector1">
              <a:avLst/>
            </a:prstGeom>
            <a:noFill/>
            <a:ln w="25400" cap="flat" cmpd="sng">
              <a:solidFill>
                <a:srgbClr val="FF0000"/>
              </a:solidFill>
              <a:prstDash val="solid"/>
              <a:round/>
              <a:headEnd type="none" w="sm" len="sm"/>
              <a:tailEnd type="none" w="sm" len="sm"/>
            </a:ln>
          </p:spPr>
        </p:cxnSp>
        <p:cxnSp>
          <p:nvCxnSpPr>
            <p:cNvPr id="368" name="Google Shape;368;p13"/>
            <p:cNvCxnSpPr/>
            <p:nvPr/>
          </p:nvCxnSpPr>
          <p:spPr>
            <a:xfrm>
              <a:off x="25073044" y="16773692"/>
              <a:ext cx="0" cy="264161"/>
            </a:xfrm>
            <a:prstGeom prst="straightConnector1">
              <a:avLst/>
            </a:prstGeom>
            <a:noFill/>
            <a:ln w="25400" cap="flat" cmpd="sng">
              <a:solidFill>
                <a:srgbClr val="00B050"/>
              </a:solidFill>
              <a:prstDash val="solid"/>
              <a:round/>
              <a:headEnd type="none" w="sm" len="sm"/>
              <a:tailEnd type="none" w="sm" len="sm"/>
            </a:ln>
          </p:spPr>
        </p:cxnSp>
        <p:cxnSp>
          <p:nvCxnSpPr>
            <p:cNvPr id="369" name="Google Shape;369;p13"/>
            <p:cNvCxnSpPr/>
            <p:nvPr/>
          </p:nvCxnSpPr>
          <p:spPr>
            <a:xfrm>
              <a:off x="25213775" y="16690780"/>
              <a:ext cx="0" cy="264161"/>
            </a:xfrm>
            <a:prstGeom prst="straightConnector1">
              <a:avLst/>
            </a:prstGeom>
            <a:noFill/>
            <a:ln w="25400" cap="flat" cmpd="sng">
              <a:solidFill>
                <a:srgbClr val="00B050"/>
              </a:solidFill>
              <a:prstDash val="solid"/>
              <a:round/>
              <a:headEnd type="none" w="sm" len="sm"/>
              <a:tailEnd type="none" w="sm" len="sm"/>
            </a:ln>
          </p:spPr>
        </p:cxnSp>
        <p:cxnSp>
          <p:nvCxnSpPr>
            <p:cNvPr id="370" name="Google Shape;370;p13"/>
            <p:cNvCxnSpPr/>
            <p:nvPr/>
          </p:nvCxnSpPr>
          <p:spPr>
            <a:xfrm>
              <a:off x="15014298" y="16799819"/>
              <a:ext cx="0" cy="264161"/>
            </a:xfrm>
            <a:prstGeom prst="straightConnector1">
              <a:avLst/>
            </a:prstGeom>
            <a:noFill/>
            <a:ln w="25400" cap="flat" cmpd="sng">
              <a:solidFill>
                <a:srgbClr val="FF0000"/>
              </a:solidFill>
              <a:prstDash val="solid"/>
              <a:round/>
              <a:headEnd type="none" w="sm" len="sm"/>
              <a:tailEnd type="none" w="sm" len="sm"/>
            </a:ln>
          </p:spPr>
        </p:cxnSp>
        <p:cxnSp>
          <p:nvCxnSpPr>
            <p:cNvPr id="371" name="Google Shape;371;p13"/>
            <p:cNvCxnSpPr/>
            <p:nvPr/>
          </p:nvCxnSpPr>
          <p:spPr>
            <a:xfrm>
              <a:off x="15533792" y="16740348"/>
              <a:ext cx="0" cy="264161"/>
            </a:xfrm>
            <a:prstGeom prst="straightConnector1">
              <a:avLst/>
            </a:prstGeom>
            <a:noFill/>
            <a:ln w="25400" cap="flat" cmpd="sng">
              <a:solidFill>
                <a:srgbClr val="FF0000"/>
              </a:solidFill>
              <a:prstDash val="solid"/>
              <a:round/>
              <a:headEnd type="none" w="sm" len="sm"/>
              <a:tailEnd type="none" w="sm" len="sm"/>
            </a:ln>
          </p:spPr>
        </p:cxnSp>
        <p:cxnSp>
          <p:nvCxnSpPr>
            <p:cNvPr id="372" name="Google Shape;372;p13"/>
            <p:cNvCxnSpPr/>
            <p:nvPr/>
          </p:nvCxnSpPr>
          <p:spPr>
            <a:xfrm>
              <a:off x="18606778" y="16432750"/>
              <a:ext cx="0" cy="264161"/>
            </a:xfrm>
            <a:prstGeom prst="straightConnector1">
              <a:avLst/>
            </a:prstGeom>
            <a:noFill/>
            <a:ln w="25400" cap="flat" cmpd="sng">
              <a:solidFill>
                <a:srgbClr val="00B050"/>
              </a:solidFill>
              <a:prstDash val="solid"/>
              <a:round/>
              <a:headEnd type="none" w="sm" len="sm"/>
              <a:tailEnd type="none" w="sm" len="sm"/>
            </a:ln>
          </p:spPr>
        </p:cxnSp>
        <p:cxnSp>
          <p:nvCxnSpPr>
            <p:cNvPr id="373" name="Google Shape;373;p13"/>
            <p:cNvCxnSpPr/>
            <p:nvPr/>
          </p:nvCxnSpPr>
          <p:spPr>
            <a:xfrm>
              <a:off x="18529263" y="16433855"/>
              <a:ext cx="0" cy="264161"/>
            </a:xfrm>
            <a:prstGeom prst="straightConnector1">
              <a:avLst/>
            </a:prstGeom>
            <a:noFill/>
            <a:ln w="25400" cap="flat" cmpd="sng">
              <a:solidFill>
                <a:srgbClr val="00B050"/>
              </a:solidFill>
              <a:prstDash val="solid"/>
              <a:round/>
              <a:headEnd type="none" w="sm" len="sm"/>
              <a:tailEnd type="none" w="sm" len="sm"/>
            </a:ln>
          </p:spPr>
        </p:cxnSp>
        <p:cxnSp>
          <p:nvCxnSpPr>
            <p:cNvPr id="374" name="Google Shape;374;p13"/>
            <p:cNvCxnSpPr/>
            <p:nvPr/>
          </p:nvCxnSpPr>
          <p:spPr>
            <a:xfrm>
              <a:off x="19749664" y="16978136"/>
              <a:ext cx="0" cy="264161"/>
            </a:xfrm>
            <a:prstGeom prst="straightConnector1">
              <a:avLst/>
            </a:prstGeom>
            <a:noFill/>
            <a:ln w="25400" cap="flat" cmpd="sng">
              <a:solidFill>
                <a:srgbClr val="00B050"/>
              </a:solidFill>
              <a:prstDash val="solid"/>
              <a:round/>
              <a:headEnd type="none" w="sm" len="sm"/>
              <a:tailEnd type="none" w="sm" len="sm"/>
            </a:ln>
          </p:spPr>
        </p:cxnSp>
        <p:cxnSp>
          <p:nvCxnSpPr>
            <p:cNvPr id="375" name="Google Shape;375;p13"/>
            <p:cNvCxnSpPr/>
            <p:nvPr/>
          </p:nvCxnSpPr>
          <p:spPr>
            <a:xfrm>
              <a:off x="19689745" y="17209277"/>
              <a:ext cx="0" cy="264161"/>
            </a:xfrm>
            <a:prstGeom prst="straightConnector1">
              <a:avLst/>
            </a:prstGeom>
            <a:noFill/>
            <a:ln w="25400" cap="flat" cmpd="sng">
              <a:solidFill>
                <a:srgbClr val="00B050"/>
              </a:solidFill>
              <a:prstDash val="solid"/>
              <a:round/>
              <a:headEnd type="none" w="sm" len="sm"/>
              <a:tailEnd type="none" w="sm" len="sm"/>
            </a:ln>
          </p:spPr>
        </p:cxnSp>
        <p:cxnSp>
          <p:nvCxnSpPr>
            <p:cNvPr id="376" name="Google Shape;376;p13"/>
            <p:cNvCxnSpPr/>
            <p:nvPr/>
          </p:nvCxnSpPr>
          <p:spPr>
            <a:xfrm>
              <a:off x="24026559" y="16197763"/>
              <a:ext cx="0" cy="264161"/>
            </a:xfrm>
            <a:prstGeom prst="straightConnector1">
              <a:avLst/>
            </a:prstGeom>
            <a:noFill/>
            <a:ln w="25400" cap="flat" cmpd="sng">
              <a:solidFill>
                <a:srgbClr val="00B050"/>
              </a:solidFill>
              <a:prstDash val="solid"/>
              <a:round/>
              <a:headEnd type="none" w="sm" len="sm"/>
              <a:tailEnd type="none" w="sm" len="sm"/>
            </a:ln>
          </p:spPr>
        </p:cxnSp>
        <p:cxnSp>
          <p:nvCxnSpPr>
            <p:cNvPr id="377" name="Google Shape;377;p13"/>
            <p:cNvCxnSpPr/>
            <p:nvPr/>
          </p:nvCxnSpPr>
          <p:spPr>
            <a:xfrm>
              <a:off x="24079334" y="16109708"/>
              <a:ext cx="0" cy="264161"/>
            </a:xfrm>
            <a:prstGeom prst="straightConnector1">
              <a:avLst/>
            </a:prstGeom>
            <a:noFill/>
            <a:ln w="25400" cap="flat" cmpd="sng">
              <a:solidFill>
                <a:srgbClr val="00B050"/>
              </a:solidFill>
              <a:prstDash val="solid"/>
              <a:round/>
              <a:headEnd type="none" w="sm" len="sm"/>
              <a:tailEnd type="none" w="sm" len="sm"/>
            </a:ln>
          </p:spPr>
        </p:cxnSp>
        <p:cxnSp>
          <p:nvCxnSpPr>
            <p:cNvPr id="378" name="Google Shape;378;p13"/>
            <p:cNvCxnSpPr/>
            <p:nvPr/>
          </p:nvCxnSpPr>
          <p:spPr>
            <a:xfrm>
              <a:off x="14631688" y="19728109"/>
              <a:ext cx="0" cy="264161"/>
            </a:xfrm>
            <a:prstGeom prst="straightConnector1">
              <a:avLst/>
            </a:prstGeom>
            <a:noFill/>
            <a:ln w="25400" cap="flat" cmpd="sng">
              <a:solidFill>
                <a:srgbClr val="FF0000"/>
              </a:solidFill>
              <a:prstDash val="solid"/>
              <a:round/>
              <a:headEnd type="none" w="sm" len="sm"/>
              <a:tailEnd type="none" w="sm" len="sm"/>
            </a:ln>
          </p:spPr>
        </p:cxnSp>
        <p:cxnSp>
          <p:nvCxnSpPr>
            <p:cNvPr id="379" name="Google Shape;379;p13"/>
            <p:cNvCxnSpPr/>
            <p:nvPr/>
          </p:nvCxnSpPr>
          <p:spPr>
            <a:xfrm>
              <a:off x="15511803" y="19633452"/>
              <a:ext cx="0" cy="264161"/>
            </a:xfrm>
            <a:prstGeom prst="straightConnector1">
              <a:avLst/>
            </a:prstGeom>
            <a:noFill/>
            <a:ln w="25400" cap="flat" cmpd="sng">
              <a:solidFill>
                <a:srgbClr val="FF0000"/>
              </a:solidFill>
              <a:prstDash val="solid"/>
              <a:round/>
              <a:headEnd type="none" w="sm" len="sm"/>
              <a:tailEnd type="none" w="sm" len="sm"/>
            </a:ln>
          </p:spPr>
        </p:cxnSp>
        <p:cxnSp>
          <p:nvCxnSpPr>
            <p:cNvPr id="380" name="Google Shape;380;p13"/>
            <p:cNvCxnSpPr/>
            <p:nvPr/>
          </p:nvCxnSpPr>
          <p:spPr>
            <a:xfrm>
              <a:off x="17328109" y="19250973"/>
              <a:ext cx="0" cy="264161"/>
            </a:xfrm>
            <a:prstGeom prst="straightConnector1">
              <a:avLst/>
            </a:prstGeom>
            <a:noFill/>
            <a:ln w="25400" cap="flat" cmpd="sng">
              <a:solidFill>
                <a:srgbClr val="FF0000"/>
              </a:solidFill>
              <a:prstDash val="solid"/>
              <a:round/>
              <a:headEnd type="none" w="sm" len="sm"/>
              <a:tailEnd type="none" w="sm" len="sm"/>
            </a:ln>
          </p:spPr>
        </p:cxnSp>
        <p:cxnSp>
          <p:nvCxnSpPr>
            <p:cNvPr id="381" name="Google Shape;381;p13"/>
            <p:cNvCxnSpPr/>
            <p:nvPr/>
          </p:nvCxnSpPr>
          <p:spPr>
            <a:xfrm>
              <a:off x="18387984" y="19178330"/>
              <a:ext cx="0" cy="264161"/>
            </a:xfrm>
            <a:prstGeom prst="straightConnector1">
              <a:avLst/>
            </a:prstGeom>
            <a:noFill/>
            <a:ln w="25400" cap="flat" cmpd="sng">
              <a:solidFill>
                <a:srgbClr val="FF0000"/>
              </a:solidFill>
              <a:prstDash val="solid"/>
              <a:round/>
              <a:headEnd type="none" w="sm" len="sm"/>
              <a:tailEnd type="none" w="sm" len="sm"/>
            </a:ln>
          </p:spPr>
        </p:cxnSp>
        <p:cxnSp>
          <p:nvCxnSpPr>
            <p:cNvPr id="382" name="Google Shape;382;p13"/>
            <p:cNvCxnSpPr/>
            <p:nvPr/>
          </p:nvCxnSpPr>
          <p:spPr>
            <a:xfrm>
              <a:off x="18590838" y="19012684"/>
              <a:ext cx="0" cy="264161"/>
            </a:xfrm>
            <a:prstGeom prst="straightConnector1">
              <a:avLst/>
            </a:prstGeom>
            <a:noFill/>
            <a:ln w="25400" cap="flat" cmpd="sng">
              <a:solidFill>
                <a:srgbClr val="00B050"/>
              </a:solidFill>
              <a:prstDash val="solid"/>
              <a:round/>
              <a:headEnd type="none" w="sm" len="sm"/>
              <a:tailEnd type="none" w="sm" len="sm"/>
            </a:ln>
          </p:spPr>
        </p:cxnSp>
        <p:cxnSp>
          <p:nvCxnSpPr>
            <p:cNvPr id="383" name="Google Shape;383;p13"/>
            <p:cNvCxnSpPr/>
            <p:nvPr/>
          </p:nvCxnSpPr>
          <p:spPr>
            <a:xfrm>
              <a:off x="18727720" y="18929034"/>
              <a:ext cx="0" cy="264161"/>
            </a:xfrm>
            <a:prstGeom prst="straightConnector1">
              <a:avLst/>
            </a:prstGeom>
            <a:noFill/>
            <a:ln w="25400" cap="flat" cmpd="sng">
              <a:solidFill>
                <a:srgbClr val="00B050"/>
              </a:solidFill>
              <a:prstDash val="solid"/>
              <a:round/>
              <a:headEnd type="none" w="sm" len="sm"/>
              <a:tailEnd type="none" w="sm" len="sm"/>
            </a:ln>
          </p:spPr>
        </p:cxnSp>
        <p:cxnSp>
          <p:nvCxnSpPr>
            <p:cNvPr id="384" name="Google Shape;384;p13"/>
            <p:cNvCxnSpPr/>
            <p:nvPr/>
          </p:nvCxnSpPr>
          <p:spPr>
            <a:xfrm>
              <a:off x="19974505" y="19328020"/>
              <a:ext cx="0" cy="264161"/>
            </a:xfrm>
            <a:prstGeom prst="straightConnector1">
              <a:avLst/>
            </a:prstGeom>
            <a:noFill/>
            <a:ln w="25400" cap="flat" cmpd="sng">
              <a:solidFill>
                <a:srgbClr val="FF0000"/>
              </a:solidFill>
              <a:prstDash val="solid"/>
              <a:round/>
              <a:headEnd type="none" w="sm" len="sm"/>
              <a:tailEnd type="none" w="sm" len="sm"/>
            </a:ln>
          </p:spPr>
        </p:cxnSp>
        <p:cxnSp>
          <p:nvCxnSpPr>
            <p:cNvPr id="385" name="Google Shape;385;p13"/>
            <p:cNvCxnSpPr/>
            <p:nvPr/>
          </p:nvCxnSpPr>
          <p:spPr>
            <a:xfrm>
              <a:off x="20832631" y="19200342"/>
              <a:ext cx="0" cy="264161"/>
            </a:xfrm>
            <a:prstGeom prst="straightConnector1">
              <a:avLst/>
            </a:prstGeom>
            <a:noFill/>
            <a:ln w="25400" cap="flat" cmpd="sng">
              <a:solidFill>
                <a:srgbClr val="FF0000"/>
              </a:solidFill>
              <a:prstDash val="solid"/>
              <a:round/>
              <a:headEnd type="none" w="sm" len="sm"/>
              <a:tailEnd type="none" w="sm" len="sm"/>
            </a:ln>
          </p:spPr>
        </p:cxnSp>
        <p:cxnSp>
          <p:nvCxnSpPr>
            <p:cNvPr id="386" name="Google Shape;386;p13"/>
            <p:cNvCxnSpPr/>
            <p:nvPr/>
          </p:nvCxnSpPr>
          <p:spPr>
            <a:xfrm>
              <a:off x="19711734" y="19750122"/>
              <a:ext cx="0" cy="264161"/>
            </a:xfrm>
            <a:prstGeom prst="straightConnector1">
              <a:avLst/>
            </a:prstGeom>
            <a:noFill/>
            <a:ln w="25400" cap="flat" cmpd="sng">
              <a:solidFill>
                <a:srgbClr val="00B050"/>
              </a:solidFill>
              <a:prstDash val="solid"/>
              <a:round/>
              <a:headEnd type="none" w="sm" len="sm"/>
              <a:tailEnd type="none" w="sm" len="sm"/>
            </a:ln>
          </p:spPr>
        </p:cxnSp>
        <p:cxnSp>
          <p:nvCxnSpPr>
            <p:cNvPr id="387" name="Google Shape;387;p13"/>
            <p:cNvCxnSpPr/>
            <p:nvPr/>
          </p:nvCxnSpPr>
          <p:spPr>
            <a:xfrm>
              <a:off x="19760659" y="19657117"/>
              <a:ext cx="0" cy="264161"/>
            </a:xfrm>
            <a:prstGeom prst="straightConnector1">
              <a:avLst/>
            </a:prstGeom>
            <a:noFill/>
            <a:ln w="25400" cap="flat" cmpd="sng">
              <a:solidFill>
                <a:srgbClr val="00B050"/>
              </a:solidFill>
              <a:prstDash val="solid"/>
              <a:round/>
              <a:headEnd type="none" w="sm" len="sm"/>
              <a:tailEnd type="none" w="sm" len="sm"/>
            </a:ln>
          </p:spPr>
        </p:cxnSp>
        <p:cxnSp>
          <p:nvCxnSpPr>
            <p:cNvPr id="388" name="Google Shape;388;p13"/>
            <p:cNvCxnSpPr/>
            <p:nvPr/>
          </p:nvCxnSpPr>
          <p:spPr>
            <a:xfrm>
              <a:off x="22653884" y="19308763"/>
              <a:ext cx="0" cy="264161"/>
            </a:xfrm>
            <a:prstGeom prst="straightConnector1">
              <a:avLst/>
            </a:prstGeom>
            <a:noFill/>
            <a:ln w="25400" cap="flat" cmpd="sng">
              <a:solidFill>
                <a:srgbClr val="FF0000"/>
              </a:solidFill>
              <a:prstDash val="solid"/>
              <a:round/>
              <a:headEnd type="none" w="sm" len="sm"/>
              <a:tailEnd type="none" w="sm" len="sm"/>
            </a:ln>
          </p:spPr>
        </p:cxnSp>
        <p:cxnSp>
          <p:nvCxnSpPr>
            <p:cNvPr id="389" name="Google Shape;389;p13"/>
            <p:cNvCxnSpPr/>
            <p:nvPr/>
          </p:nvCxnSpPr>
          <p:spPr>
            <a:xfrm>
              <a:off x="23555991" y="19244919"/>
              <a:ext cx="0" cy="264161"/>
            </a:xfrm>
            <a:prstGeom prst="straightConnector1">
              <a:avLst/>
            </a:prstGeom>
            <a:noFill/>
            <a:ln w="25400" cap="flat" cmpd="sng">
              <a:solidFill>
                <a:srgbClr val="FF0000"/>
              </a:solidFill>
              <a:prstDash val="solid"/>
              <a:round/>
              <a:headEnd type="none" w="sm" len="sm"/>
              <a:tailEnd type="none" w="sm" len="sm"/>
            </a:ln>
          </p:spPr>
        </p:cxnSp>
        <p:cxnSp>
          <p:nvCxnSpPr>
            <p:cNvPr id="390" name="Google Shape;390;p13"/>
            <p:cNvCxnSpPr/>
            <p:nvPr/>
          </p:nvCxnSpPr>
          <p:spPr>
            <a:xfrm>
              <a:off x="22463131" y="19553105"/>
              <a:ext cx="0" cy="264161"/>
            </a:xfrm>
            <a:prstGeom prst="straightConnector1">
              <a:avLst/>
            </a:prstGeom>
            <a:noFill/>
            <a:ln w="25400" cap="flat" cmpd="sng">
              <a:solidFill>
                <a:srgbClr val="00B050"/>
              </a:solidFill>
              <a:prstDash val="solid"/>
              <a:round/>
              <a:headEnd type="none" w="sm" len="sm"/>
              <a:tailEnd type="none" w="sm" len="sm"/>
            </a:ln>
          </p:spPr>
        </p:cxnSp>
        <p:cxnSp>
          <p:nvCxnSpPr>
            <p:cNvPr id="391" name="Google Shape;391;p13"/>
            <p:cNvCxnSpPr/>
            <p:nvPr/>
          </p:nvCxnSpPr>
          <p:spPr>
            <a:xfrm>
              <a:off x="22413103" y="19614194"/>
              <a:ext cx="0" cy="264161"/>
            </a:xfrm>
            <a:prstGeom prst="straightConnector1">
              <a:avLst/>
            </a:prstGeom>
            <a:noFill/>
            <a:ln w="25400" cap="flat" cmpd="sng">
              <a:solidFill>
                <a:srgbClr val="00B050"/>
              </a:solidFill>
              <a:prstDash val="solid"/>
              <a:round/>
              <a:headEnd type="none" w="sm" len="sm"/>
              <a:tailEnd type="none" w="sm" len="sm"/>
            </a:ln>
          </p:spPr>
        </p:cxnSp>
        <p:cxnSp>
          <p:nvCxnSpPr>
            <p:cNvPr id="392" name="Google Shape;392;p13"/>
            <p:cNvCxnSpPr/>
            <p:nvPr/>
          </p:nvCxnSpPr>
          <p:spPr>
            <a:xfrm>
              <a:off x="25453045" y="19348941"/>
              <a:ext cx="0" cy="264161"/>
            </a:xfrm>
            <a:prstGeom prst="straightConnector1">
              <a:avLst/>
            </a:prstGeom>
            <a:noFill/>
            <a:ln w="25400" cap="flat" cmpd="sng">
              <a:solidFill>
                <a:srgbClr val="FF0000"/>
              </a:solidFill>
              <a:prstDash val="solid"/>
              <a:round/>
              <a:headEnd type="none" w="sm" len="sm"/>
              <a:tailEnd type="none" w="sm" len="sm"/>
            </a:ln>
          </p:spPr>
        </p:cxnSp>
        <p:cxnSp>
          <p:nvCxnSpPr>
            <p:cNvPr id="393" name="Google Shape;393;p13"/>
            <p:cNvCxnSpPr/>
            <p:nvPr/>
          </p:nvCxnSpPr>
          <p:spPr>
            <a:xfrm>
              <a:off x="26284238" y="19241070"/>
              <a:ext cx="0" cy="264161"/>
            </a:xfrm>
            <a:prstGeom prst="straightConnector1">
              <a:avLst/>
            </a:prstGeom>
            <a:noFill/>
            <a:ln w="25400" cap="flat" cmpd="sng">
              <a:solidFill>
                <a:srgbClr val="FF0000"/>
              </a:solidFill>
              <a:prstDash val="solid"/>
              <a:round/>
              <a:headEnd type="none" w="sm" len="sm"/>
              <a:tailEnd type="none" w="sm" len="sm"/>
            </a:ln>
          </p:spPr>
        </p:cxnSp>
        <p:sp>
          <p:nvSpPr>
            <p:cNvPr id="394" name="Google Shape;394;p13"/>
            <p:cNvSpPr txBox="1"/>
            <p:nvPr/>
          </p:nvSpPr>
          <p:spPr>
            <a:xfrm>
              <a:off x="17691234" y="17991906"/>
              <a:ext cx="1097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Zm7</a:t>
              </a:r>
              <a:endParaRPr/>
            </a:p>
          </p:txBody>
        </p:sp>
        <p:sp>
          <p:nvSpPr>
            <p:cNvPr id="395" name="Google Shape;395;p13"/>
            <p:cNvSpPr txBox="1"/>
            <p:nvPr/>
          </p:nvSpPr>
          <p:spPr>
            <a:xfrm>
              <a:off x="20207016" y="17991906"/>
              <a:ext cx="1097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Zm8</a:t>
              </a:r>
              <a:endParaRPr/>
            </a:p>
          </p:txBody>
        </p:sp>
        <p:sp>
          <p:nvSpPr>
            <p:cNvPr id="396" name="Google Shape;396;p13"/>
            <p:cNvSpPr txBox="1"/>
            <p:nvPr/>
          </p:nvSpPr>
          <p:spPr>
            <a:xfrm>
              <a:off x="22806709" y="17991906"/>
              <a:ext cx="1097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Zm9</a:t>
              </a:r>
              <a:endParaRPr/>
            </a:p>
          </p:txBody>
        </p:sp>
        <p:grpSp>
          <p:nvGrpSpPr>
            <p:cNvPr id="397" name="Google Shape;397;p13"/>
            <p:cNvGrpSpPr/>
            <p:nvPr/>
          </p:nvGrpSpPr>
          <p:grpSpPr>
            <a:xfrm>
              <a:off x="13832888" y="15591446"/>
              <a:ext cx="3125313" cy="2498053"/>
              <a:chOff x="17264" y="1379209"/>
              <a:chExt cx="2166026" cy="1729417"/>
            </a:xfrm>
          </p:grpSpPr>
          <p:sp>
            <p:nvSpPr>
              <p:cNvPr id="398" name="Google Shape;398;p13"/>
              <p:cNvSpPr/>
              <p:nvPr/>
            </p:nvSpPr>
            <p:spPr>
              <a:xfrm>
                <a:off x="683568" y="2996952"/>
                <a:ext cx="864096" cy="1093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13"/>
              <p:cNvSpPr txBox="1"/>
              <p:nvPr/>
            </p:nvSpPr>
            <p:spPr>
              <a:xfrm>
                <a:off x="411475" y="2852935"/>
                <a:ext cx="1771815" cy="2556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00" name="Google Shape;400;p13"/>
              <p:cNvSpPr/>
              <p:nvPr/>
            </p:nvSpPr>
            <p:spPr>
              <a:xfrm>
                <a:off x="43963" y="1667961"/>
                <a:ext cx="133434" cy="9689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13"/>
              <p:cNvSpPr txBox="1"/>
              <p:nvPr/>
            </p:nvSpPr>
            <p:spPr>
              <a:xfrm rot="-5400000">
                <a:off x="-647721" y="2044194"/>
                <a:ext cx="159158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grpSp>
        <p:grpSp>
          <p:nvGrpSpPr>
            <p:cNvPr id="402" name="Google Shape;402;p13"/>
            <p:cNvGrpSpPr/>
            <p:nvPr/>
          </p:nvGrpSpPr>
          <p:grpSpPr>
            <a:xfrm>
              <a:off x="16437100" y="15593664"/>
              <a:ext cx="3061113" cy="2498055"/>
              <a:chOff x="17264" y="1379209"/>
              <a:chExt cx="2121532" cy="1729418"/>
            </a:xfrm>
          </p:grpSpPr>
          <p:sp>
            <p:nvSpPr>
              <p:cNvPr id="403" name="Google Shape;403;p13"/>
              <p:cNvSpPr/>
              <p:nvPr/>
            </p:nvSpPr>
            <p:spPr>
              <a:xfrm>
                <a:off x="683568" y="2996952"/>
                <a:ext cx="864096" cy="1093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3"/>
              <p:cNvSpPr txBox="1"/>
              <p:nvPr/>
            </p:nvSpPr>
            <p:spPr>
              <a:xfrm>
                <a:off x="411475" y="2852936"/>
                <a:ext cx="1727321" cy="2556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05" name="Google Shape;405;p13"/>
              <p:cNvSpPr/>
              <p:nvPr/>
            </p:nvSpPr>
            <p:spPr>
              <a:xfrm>
                <a:off x="43963" y="1667961"/>
                <a:ext cx="133434" cy="9689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3"/>
              <p:cNvSpPr txBox="1"/>
              <p:nvPr/>
            </p:nvSpPr>
            <p:spPr>
              <a:xfrm rot="-5400000">
                <a:off x="-647721" y="2044194"/>
                <a:ext cx="159158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grpSp>
        <p:grpSp>
          <p:nvGrpSpPr>
            <p:cNvPr id="407" name="Google Shape;407;p13"/>
            <p:cNvGrpSpPr/>
            <p:nvPr/>
          </p:nvGrpSpPr>
          <p:grpSpPr>
            <a:xfrm>
              <a:off x="18987405" y="15593664"/>
              <a:ext cx="3097135" cy="2498055"/>
              <a:chOff x="17264" y="1379209"/>
              <a:chExt cx="2146497" cy="1729418"/>
            </a:xfrm>
          </p:grpSpPr>
          <p:sp>
            <p:nvSpPr>
              <p:cNvPr id="408" name="Google Shape;408;p13"/>
              <p:cNvSpPr/>
              <p:nvPr/>
            </p:nvSpPr>
            <p:spPr>
              <a:xfrm>
                <a:off x="683568" y="2996952"/>
                <a:ext cx="864096" cy="1093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3"/>
              <p:cNvSpPr txBox="1"/>
              <p:nvPr/>
            </p:nvSpPr>
            <p:spPr>
              <a:xfrm>
                <a:off x="411475" y="2852936"/>
                <a:ext cx="1752286" cy="2556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10" name="Google Shape;410;p13"/>
              <p:cNvSpPr/>
              <p:nvPr/>
            </p:nvSpPr>
            <p:spPr>
              <a:xfrm>
                <a:off x="43963" y="1667961"/>
                <a:ext cx="133434" cy="9689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13"/>
              <p:cNvSpPr txBox="1"/>
              <p:nvPr/>
            </p:nvSpPr>
            <p:spPr>
              <a:xfrm rot="-5400000">
                <a:off x="-647721" y="2044194"/>
                <a:ext cx="159158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grpSp>
        <p:sp>
          <p:nvSpPr>
            <p:cNvPr id="412" name="Google Shape;412;p13"/>
            <p:cNvSpPr/>
            <p:nvPr/>
          </p:nvSpPr>
          <p:spPr>
            <a:xfrm>
              <a:off x="22553013" y="17850466"/>
              <a:ext cx="1300680" cy="21450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3"/>
            <p:cNvSpPr txBox="1"/>
            <p:nvPr/>
          </p:nvSpPr>
          <p:spPr>
            <a:xfrm>
              <a:off x="22160416" y="17720169"/>
              <a:ext cx="258122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14" name="Google Shape;414;p13"/>
            <p:cNvSpPr/>
            <p:nvPr/>
          </p:nvSpPr>
          <p:spPr>
            <a:xfrm>
              <a:off x="21630141" y="16010750"/>
              <a:ext cx="192529" cy="139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13"/>
            <p:cNvSpPr txBox="1"/>
            <p:nvPr/>
          </p:nvSpPr>
          <p:spPr>
            <a:xfrm rot="-5400000">
              <a:off x="20630877" y="16554406"/>
              <a:ext cx="2298955" cy="377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sp>
          <p:nvSpPr>
            <p:cNvPr id="416" name="Google Shape;416;p13"/>
            <p:cNvSpPr/>
            <p:nvPr/>
          </p:nvSpPr>
          <p:spPr>
            <a:xfrm>
              <a:off x="25207359" y="17923530"/>
              <a:ext cx="1246786" cy="1579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13"/>
            <p:cNvSpPr txBox="1"/>
            <p:nvPr/>
          </p:nvSpPr>
          <p:spPr>
            <a:xfrm>
              <a:off x="24794145" y="17720169"/>
              <a:ext cx="257755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18" name="Google Shape;418;p13"/>
            <p:cNvSpPr/>
            <p:nvPr/>
          </p:nvSpPr>
          <p:spPr>
            <a:xfrm>
              <a:off x="24263870" y="16010750"/>
              <a:ext cx="192529" cy="139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13"/>
            <p:cNvSpPr txBox="1"/>
            <p:nvPr/>
          </p:nvSpPr>
          <p:spPr>
            <a:xfrm rot="-5400000">
              <a:off x="23264605" y="16554406"/>
              <a:ext cx="2298955" cy="377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grpSp>
          <p:nvGrpSpPr>
            <p:cNvPr id="420" name="Google Shape;420;p13"/>
            <p:cNvGrpSpPr/>
            <p:nvPr/>
          </p:nvGrpSpPr>
          <p:grpSpPr>
            <a:xfrm>
              <a:off x="13831804" y="18136216"/>
              <a:ext cx="3127060" cy="2498053"/>
              <a:chOff x="17264" y="1379209"/>
              <a:chExt cx="2167237" cy="1729417"/>
            </a:xfrm>
          </p:grpSpPr>
          <p:sp>
            <p:nvSpPr>
              <p:cNvPr id="421" name="Google Shape;421;p13"/>
              <p:cNvSpPr/>
              <p:nvPr/>
            </p:nvSpPr>
            <p:spPr>
              <a:xfrm>
                <a:off x="683568" y="2996952"/>
                <a:ext cx="864096" cy="1093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13"/>
              <p:cNvSpPr txBox="1"/>
              <p:nvPr/>
            </p:nvSpPr>
            <p:spPr>
              <a:xfrm>
                <a:off x="411475" y="2852935"/>
                <a:ext cx="1773026" cy="2556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23" name="Google Shape;423;p13"/>
              <p:cNvSpPr/>
              <p:nvPr/>
            </p:nvSpPr>
            <p:spPr>
              <a:xfrm>
                <a:off x="43963" y="1667961"/>
                <a:ext cx="133434" cy="96895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13"/>
              <p:cNvSpPr txBox="1"/>
              <p:nvPr/>
            </p:nvSpPr>
            <p:spPr>
              <a:xfrm rot="-5400000">
                <a:off x="-647721" y="2044194"/>
                <a:ext cx="159158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grpSp>
        <p:sp>
          <p:nvSpPr>
            <p:cNvPr id="425" name="Google Shape;425;p13"/>
            <p:cNvSpPr txBox="1"/>
            <p:nvPr/>
          </p:nvSpPr>
          <p:spPr>
            <a:xfrm>
              <a:off x="17004814" y="20269308"/>
              <a:ext cx="26056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26" name="Google Shape;426;p13"/>
            <p:cNvSpPr/>
            <p:nvPr/>
          </p:nvSpPr>
          <p:spPr>
            <a:xfrm>
              <a:off x="16474539" y="18555520"/>
              <a:ext cx="192529" cy="139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13"/>
            <p:cNvSpPr txBox="1"/>
            <p:nvPr/>
          </p:nvSpPr>
          <p:spPr>
            <a:xfrm rot="-5400000">
              <a:off x="15475274" y="19099175"/>
              <a:ext cx="2298955" cy="377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sp>
          <p:nvSpPr>
            <p:cNvPr id="428" name="Google Shape;428;p13"/>
            <p:cNvSpPr txBox="1"/>
            <p:nvPr/>
          </p:nvSpPr>
          <p:spPr>
            <a:xfrm>
              <a:off x="19555119" y="20269308"/>
              <a:ext cx="25411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29" name="Google Shape;429;p13"/>
            <p:cNvSpPr/>
            <p:nvPr/>
          </p:nvSpPr>
          <p:spPr>
            <a:xfrm>
              <a:off x="19024844" y="18555520"/>
              <a:ext cx="192529" cy="139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p13"/>
            <p:cNvSpPr txBox="1"/>
            <p:nvPr/>
          </p:nvSpPr>
          <p:spPr>
            <a:xfrm rot="-5400000">
              <a:off x="18025578" y="19099175"/>
              <a:ext cx="2298955" cy="377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sp>
          <p:nvSpPr>
            <p:cNvPr id="431" name="Google Shape;431;p13"/>
            <p:cNvSpPr/>
            <p:nvPr/>
          </p:nvSpPr>
          <p:spPr>
            <a:xfrm>
              <a:off x="22606908" y="20475180"/>
              <a:ext cx="1246786" cy="1579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13"/>
            <p:cNvSpPr txBox="1"/>
            <p:nvPr/>
          </p:nvSpPr>
          <p:spPr>
            <a:xfrm>
              <a:off x="22159331" y="20269308"/>
              <a:ext cx="24843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Physical positions (Mb)</a:t>
              </a:r>
              <a:endParaRPr/>
            </a:p>
          </p:txBody>
        </p:sp>
        <p:sp>
          <p:nvSpPr>
            <p:cNvPr id="433" name="Google Shape;433;p13"/>
            <p:cNvSpPr/>
            <p:nvPr/>
          </p:nvSpPr>
          <p:spPr>
            <a:xfrm>
              <a:off x="21629056" y="18555520"/>
              <a:ext cx="192529" cy="1399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13"/>
            <p:cNvSpPr txBox="1"/>
            <p:nvPr/>
          </p:nvSpPr>
          <p:spPr>
            <a:xfrm rot="-5400000">
              <a:off x="20629791" y="19099175"/>
              <a:ext cx="2298955" cy="3774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Genetic distance (cM)</a:t>
              </a:r>
              <a:endParaRPr/>
            </a:p>
          </p:txBody>
        </p:sp>
      </p:grpSp>
      <p:sp>
        <p:nvSpPr>
          <p:cNvPr id="435" name="Google Shape;435;p13"/>
          <p:cNvSpPr txBox="1"/>
          <p:nvPr/>
        </p:nvSpPr>
        <p:spPr>
          <a:xfrm>
            <a:off x="13897048" y="13623767"/>
            <a:ext cx="13394789" cy="1754326"/>
          </a:xfrm>
          <a:prstGeom prst="rect">
            <a:avLst/>
          </a:prstGeom>
          <a:solidFill>
            <a:srgbClr val="FFFF00"/>
          </a:solidFill>
          <a:ln>
            <a:noFill/>
          </a:ln>
        </p:spPr>
        <p:txBody>
          <a:bodyPr spcFirstLastPara="1" wrap="square" lIns="91425" tIns="45700" rIns="91425" bIns="45700" anchor="t" anchorCtr="0">
            <a:noAutofit/>
          </a:bodyPr>
          <a:lstStyle/>
          <a:p>
            <a:pPr marL="0" marR="0" lvl="0" indent="-228600" algn="l" rtl="0">
              <a:spcBef>
                <a:spcPts val="0"/>
              </a:spcBef>
              <a:spcAft>
                <a:spcPts val="0"/>
              </a:spcAft>
              <a:buClr>
                <a:srgbClr val="0000FF"/>
              </a:buClr>
              <a:buSzPts val="3600"/>
              <a:buFont typeface="Noto Sans Symbols"/>
              <a:buChar char="❖"/>
            </a:pPr>
            <a:r>
              <a:rPr lang="en-US" sz="3600" b="1" dirty="0">
                <a:solidFill>
                  <a:schemeClr val="dk1"/>
                </a:solidFill>
                <a:latin typeface="Calibri"/>
                <a:ea typeface="Calibri"/>
                <a:cs typeface="Calibri"/>
                <a:sym typeface="Calibri"/>
              </a:rPr>
              <a:t> Locations of marker pairs of the 10 maize chromosomes selected to compare the recombination frequencies between </a:t>
            </a:r>
            <a:r>
              <a:rPr lang="en-US" sz="3600" b="1" i="1" dirty="0">
                <a:solidFill>
                  <a:schemeClr val="dk1"/>
                </a:solidFill>
                <a:latin typeface="Calibri"/>
                <a:ea typeface="Calibri"/>
                <a:cs typeface="Calibri"/>
                <a:sym typeface="Calibri"/>
              </a:rPr>
              <a:t>lbl1 </a:t>
            </a:r>
            <a:r>
              <a:rPr lang="en-US" sz="3600" b="1" dirty="0">
                <a:solidFill>
                  <a:schemeClr val="dk1"/>
                </a:solidFill>
                <a:latin typeface="Calibri"/>
                <a:ea typeface="Calibri"/>
                <a:cs typeface="Calibri"/>
                <a:sym typeface="Calibri"/>
              </a:rPr>
              <a:t>mutant and wild type sibling </a:t>
            </a:r>
            <a:endParaRPr sz="3600" b="1" dirty="0">
              <a:solidFill>
                <a:schemeClr val="dk1"/>
              </a:solidFill>
              <a:latin typeface="Calibri"/>
              <a:ea typeface="Calibri"/>
              <a:cs typeface="Calibri"/>
              <a:sym typeface="Calibri"/>
            </a:endParaRPr>
          </a:p>
        </p:txBody>
      </p:sp>
      <p:sp>
        <p:nvSpPr>
          <p:cNvPr id="436" name="Google Shape;436;p13"/>
          <p:cNvSpPr txBox="1"/>
          <p:nvPr/>
        </p:nvSpPr>
        <p:spPr>
          <a:xfrm>
            <a:off x="13820369" y="20740559"/>
            <a:ext cx="13594392" cy="1015663"/>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RESULTS</a:t>
            </a:r>
            <a:endParaRPr/>
          </a:p>
        </p:txBody>
      </p:sp>
      <p:sp>
        <p:nvSpPr>
          <p:cNvPr id="437" name="Google Shape;437;p13"/>
          <p:cNvSpPr txBox="1"/>
          <p:nvPr/>
        </p:nvSpPr>
        <p:spPr>
          <a:xfrm>
            <a:off x="13899352" y="21832395"/>
            <a:ext cx="13369150" cy="1754326"/>
          </a:xfrm>
          <a:prstGeom prst="rect">
            <a:avLst/>
          </a:prstGeom>
          <a:solidFill>
            <a:srgbClr val="FFFF00"/>
          </a:solidFill>
          <a:ln>
            <a:noFill/>
          </a:ln>
        </p:spPr>
        <p:txBody>
          <a:bodyPr spcFirstLastPara="1" wrap="square" lIns="91425" tIns="45700" rIns="91425" bIns="45700" anchor="t" anchorCtr="0">
            <a:noAutofit/>
          </a:bodyPr>
          <a:lstStyle/>
          <a:p>
            <a:pPr marL="0" marR="0" lvl="0" indent="-228600" algn="l" rtl="0">
              <a:spcBef>
                <a:spcPts val="0"/>
              </a:spcBef>
              <a:spcAft>
                <a:spcPts val="0"/>
              </a:spcAft>
              <a:buClr>
                <a:srgbClr val="0000FF"/>
              </a:buClr>
              <a:buSzPts val="3600"/>
              <a:buFont typeface="Noto Sans Symbols"/>
              <a:buChar char="❖"/>
            </a:pPr>
            <a:r>
              <a:rPr lang="en-US" sz="3600" b="1" dirty="0">
                <a:solidFill>
                  <a:schemeClr val="dk1"/>
                </a:solidFill>
                <a:latin typeface="Calibri"/>
                <a:ea typeface="Calibri"/>
                <a:cs typeface="Calibri"/>
                <a:sym typeface="Calibri"/>
              </a:rPr>
              <a:t> No significant difference was observed in the meiotic recombination frequency between the </a:t>
            </a:r>
            <a:r>
              <a:rPr lang="en-US" sz="3600" b="1" i="1" dirty="0">
                <a:solidFill>
                  <a:schemeClr val="dk1"/>
                </a:solidFill>
                <a:latin typeface="Calibri"/>
                <a:ea typeface="Calibri"/>
                <a:cs typeface="Calibri"/>
                <a:sym typeface="Calibri"/>
              </a:rPr>
              <a:t>lbl1</a:t>
            </a:r>
            <a:r>
              <a:rPr lang="en-US" sz="3600" b="1" dirty="0">
                <a:solidFill>
                  <a:schemeClr val="dk1"/>
                </a:solidFill>
                <a:latin typeface="Calibri"/>
                <a:ea typeface="Calibri"/>
                <a:cs typeface="Calibri"/>
                <a:sym typeface="Calibri"/>
              </a:rPr>
              <a:t> mutant and the wild type control</a:t>
            </a:r>
            <a:endParaRPr sz="3600" b="1" dirty="0">
              <a:solidFill>
                <a:schemeClr val="dk1"/>
              </a:solidFill>
              <a:latin typeface="Calibri"/>
              <a:ea typeface="Calibri"/>
              <a:cs typeface="Calibri"/>
              <a:sym typeface="Calibri"/>
            </a:endParaRPr>
          </a:p>
        </p:txBody>
      </p:sp>
      <p:sp>
        <p:nvSpPr>
          <p:cNvPr id="438" name="Google Shape;438;p13"/>
          <p:cNvSpPr txBox="1"/>
          <p:nvPr/>
        </p:nvSpPr>
        <p:spPr>
          <a:xfrm>
            <a:off x="13899352" y="23458819"/>
            <a:ext cx="13369150" cy="830997"/>
          </a:xfrm>
          <a:prstGeom prst="rect">
            <a:avLst/>
          </a:prstGeom>
          <a:solidFill>
            <a:srgbClr val="FF7C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Meiotic recombination rates in wild type and </a:t>
            </a:r>
            <a:r>
              <a:rPr lang="en-US" sz="2400" b="1" i="1" dirty="0">
                <a:solidFill>
                  <a:schemeClr val="dk1"/>
                </a:solidFill>
                <a:latin typeface="Calibri"/>
                <a:ea typeface="Calibri"/>
                <a:cs typeface="Calibri"/>
                <a:sym typeface="Calibri"/>
              </a:rPr>
              <a:t>lbl1</a:t>
            </a:r>
            <a:r>
              <a:rPr lang="en-US" sz="2400" b="1" dirty="0">
                <a:solidFill>
                  <a:schemeClr val="dk1"/>
                </a:solidFill>
                <a:latin typeface="Calibri"/>
                <a:ea typeface="Calibri"/>
                <a:cs typeface="Calibri"/>
                <a:sym typeface="Calibri"/>
              </a:rPr>
              <a:t> do not show a significant difference in specific heterochromatic/</a:t>
            </a:r>
            <a:r>
              <a:rPr lang="en-US" sz="2400" b="1" dirty="0" err="1">
                <a:solidFill>
                  <a:schemeClr val="dk1"/>
                </a:solidFill>
                <a:latin typeface="Calibri"/>
                <a:ea typeface="Calibri"/>
                <a:cs typeface="Calibri"/>
                <a:sym typeface="Calibri"/>
              </a:rPr>
              <a:t>euchromatic</a:t>
            </a:r>
            <a:r>
              <a:rPr lang="en-US" sz="2400" b="1" dirty="0">
                <a:solidFill>
                  <a:schemeClr val="dk1"/>
                </a:solidFill>
                <a:latin typeface="Calibri"/>
                <a:ea typeface="Calibri"/>
                <a:cs typeface="Calibri"/>
                <a:sym typeface="Calibri"/>
              </a:rPr>
              <a:t> regions in  chromosomes 1, 2, 5, and 7</a:t>
            </a:r>
            <a:endParaRPr sz="2400" b="1" i="1" dirty="0">
              <a:solidFill>
                <a:schemeClr val="dk1"/>
              </a:solidFill>
              <a:latin typeface="Calibri"/>
              <a:ea typeface="Calibri"/>
              <a:cs typeface="Calibri"/>
              <a:sym typeface="Calibri"/>
            </a:endParaRPr>
          </a:p>
        </p:txBody>
      </p:sp>
      <p:graphicFrame>
        <p:nvGraphicFramePr>
          <p:cNvPr id="439" name="Google Shape;439;p13"/>
          <p:cNvGraphicFramePr/>
          <p:nvPr/>
        </p:nvGraphicFramePr>
        <p:xfrm>
          <a:off x="27695016" y="21543417"/>
          <a:ext cx="5885025" cy="4309872"/>
        </p:xfrm>
        <a:graphic>
          <a:graphicData uri="http://schemas.openxmlformats.org/drawingml/2006/table">
            <a:tbl>
              <a:tblPr firstRow="1" firstCol="1" bandRow="1">
                <a:noFill/>
                <a:tableStyleId>{0CE8EB46-A601-4D46-B030-34B28CF65809}</a:tableStyleId>
              </a:tblPr>
              <a:tblGrid>
                <a:gridCol w="424650">
                  <a:extLst>
                    <a:ext uri="{9D8B030D-6E8A-4147-A177-3AD203B41FA5}">
                      <a16:colId xmlns:a16="http://schemas.microsoft.com/office/drawing/2014/main" val="20000"/>
                    </a:ext>
                  </a:extLst>
                </a:gridCol>
                <a:gridCol w="1172700">
                  <a:extLst>
                    <a:ext uri="{9D8B030D-6E8A-4147-A177-3AD203B41FA5}">
                      <a16:colId xmlns:a16="http://schemas.microsoft.com/office/drawing/2014/main" val="20001"/>
                    </a:ext>
                  </a:extLst>
                </a:gridCol>
                <a:gridCol w="2728975">
                  <a:extLst>
                    <a:ext uri="{9D8B030D-6E8A-4147-A177-3AD203B41FA5}">
                      <a16:colId xmlns:a16="http://schemas.microsoft.com/office/drawing/2014/main" val="20002"/>
                    </a:ext>
                  </a:extLst>
                </a:gridCol>
                <a:gridCol w="1558700">
                  <a:extLst>
                    <a:ext uri="{9D8B030D-6E8A-4147-A177-3AD203B41FA5}">
                      <a16:colId xmlns:a16="http://schemas.microsoft.com/office/drawing/2014/main" val="20003"/>
                    </a:ext>
                  </a:extLst>
                </a:gridCol>
              </a:tblGrid>
              <a:tr h="142250">
                <a:tc gridSpan="4">
                  <a:txBody>
                    <a:bodyPr/>
                    <a:lstStyle/>
                    <a:p>
                      <a:pPr marL="0" marR="0" lvl="0" indent="0" algn="l" rtl="0">
                        <a:lnSpc>
                          <a:spcPct val="115000"/>
                        </a:lnSpc>
                        <a:spcBef>
                          <a:spcPts val="0"/>
                        </a:spcBef>
                        <a:spcAft>
                          <a:spcPts val="0"/>
                        </a:spcAft>
                        <a:buNone/>
                      </a:pPr>
                      <a:r>
                        <a:rPr lang="en-US" sz="2000" b="1" u="none" strike="noStrike" cap="none"/>
                        <a:t>Summary of the small RNA and the whole genome bisulfite sequencing (WGBS) data</a:t>
                      </a:r>
                      <a:endParaRPr sz="2000" b="1" u="none" strike="noStrike" cap="none">
                        <a:latin typeface="Calibri"/>
                        <a:ea typeface="Calibri"/>
                        <a:cs typeface="Calibri"/>
                        <a:sym typeface="Calibri"/>
                      </a:endParaRPr>
                    </a:p>
                  </a:txBody>
                  <a:tcPr marL="68575" marR="68575" marT="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250">
                <a:tc gridSpan="2">
                  <a:txBody>
                    <a:bodyPr/>
                    <a:lstStyle/>
                    <a:p>
                      <a:pPr marL="0" marR="0" lvl="0" indent="0" algn="just" rtl="0">
                        <a:lnSpc>
                          <a:spcPct val="115000"/>
                        </a:lnSpc>
                        <a:spcBef>
                          <a:spcPts val="0"/>
                        </a:spcBef>
                        <a:spcAft>
                          <a:spcPts val="0"/>
                        </a:spcAft>
                        <a:buNone/>
                      </a:pPr>
                      <a:r>
                        <a:rPr lang="en-US" sz="2000" b="1" u="none" strike="noStrike" cap="none"/>
                        <a:t>Sample</a:t>
                      </a:r>
                      <a:endParaRPr sz="2000" b="1" u="none" strike="noStrike" cap="none">
                        <a:latin typeface="Calibri"/>
                        <a:ea typeface="Calibri"/>
                        <a:cs typeface="Calibri"/>
                        <a:sym typeface="Calibri"/>
                      </a:endParaRPr>
                    </a:p>
                  </a:txBody>
                  <a:tcPr marL="68575" marR="68575" marT="0" marB="0" anchor="ctr"/>
                </a:tc>
                <a:tc hMerge="1">
                  <a:txBody>
                    <a:bodyPr/>
                    <a:lstStyle/>
                    <a:p>
                      <a:endParaRPr lang="en-US"/>
                    </a:p>
                  </a:txBody>
                  <a:tcPr/>
                </a:tc>
                <a:tc>
                  <a:txBody>
                    <a:bodyPr/>
                    <a:lstStyle/>
                    <a:p>
                      <a:pPr marL="0" marR="0" lvl="0" indent="0" algn="just" rtl="0">
                        <a:lnSpc>
                          <a:spcPct val="115000"/>
                        </a:lnSpc>
                        <a:spcBef>
                          <a:spcPts val="0"/>
                        </a:spcBef>
                        <a:spcAft>
                          <a:spcPts val="0"/>
                        </a:spcAft>
                        <a:buNone/>
                      </a:pPr>
                      <a:r>
                        <a:rPr lang="en-US" sz="2000" b="1" u="none" strike="noStrike" cap="none"/>
                        <a:t>Genotype</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Clean reads</a:t>
                      </a:r>
                      <a:endParaRPr sz="2000" b="1"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1"/>
                  </a:ext>
                </a:extLst>
              </a:tr>
              <a:tr h="142250">
                <a:tc gridSpan="2">
                  <a:txBody>
                    <a:bodyPr/>
                    <a:lstStyle/>
                    <a:p>
                      <a:pPr marL="0" marR="0" lvl="0" indent="0" algn="just" rtl="0">
                        <a:lnSpc>
                          <a:spcPct val="115000"/>
                        </a:lnSpc>
                        <a:spcBef>
                          <a:spcPts val="0"/>
                        </a:spcBef>
                        <a:spcAft>
                          <a:spcPts val="0"/>
                        </a:spcAft>
                        <a:buNone/>
                      </a:pPr>
                      <a:r>
                        <a:rPr lang="en-US" sz="2000" b="1" u="none" strike="noStrike" cap="none"/>
                        <a:t>Small RNA</a:t>
                      </a:r>
                      <a:endParaRPr sz="2000" b="1" u="none" strike="noStrike" cap="none">
                        <a:latin typeface="Calibri"/>
                        <a:ea typeface="Calibri"/>
                        <a:cs typeface="Calibri"/>
                        <a:sym typeface="Calibri"/>
                      </a:endParaRPr>
                    </a:p>
                  </a:txBody>
                  <a:tcPr marL="68575" marR="68575" marT="0" marB="0" anchor="ctr"/>
                </a:tc>
                <a:tc hMerge="1">
                  <a:txBody>
                    <a:bodyPr/>
                    <a:lstStyle/>
                    <a:p>
                      <a:endParaRPr lang="en-US"/>
                    </a:p>
                  </a:txBody>
                  <a:tcPr/>
                </a:tc>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2"/>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1147-9R</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2,588,101</a:t>
                      </a:r>
                      <a:endParaRPr/>
                    </a:p>
                  </a:txBody>
                  <a:tcPr marL="68575" marR="68575" marT="0" marB="0" anchor="ctr"/>
                </a:tc>
                <a:extLst>
                  <a:ext uri="{0D108BD9-81ED-4DB2-BD59-A6C34878D82A}">
                    <a16:rowId xmlns:a16="http://schemas.microsoft.com/office/drawing/2014/main" val="10003"/>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1147-4R</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r>
                        <a:rPr lang="en-US" sz="2000" b="1" i="1" u="none" strike="noStrike" cap="none"/>
                        <a:t>lbl1/lbl1</a:t>
                      </a:r>
                      <a:endParaRPr sz="2000" b="1" i="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28,004,402</a:t>
                      </a:r>
                      <a:endParaRPr/>
                    </a:p>
                  </a:txBody>
                  <a:tcPr marL="68575" marR="68575" marT="0" marB="0" anchor="ctr"/>
                </a:tc>
                <a:extLst>
                  <a:ext uri="{0D108BD9-81ED-4DB2-BD59-A6C34878D82A}">
                    <a16:rowId xmlns:a16="http://schemas.microsoft.com/office/drawing/2014/main" val="10004"/>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1147-12R</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2,642,788</a:t>
                      </a:r>
                      <a:endParaRPr/>
                    </a:p>
                  </a:txBody>
                  <a:tcPr marL="68575" marR="68575" marT="0" marB="0" anchor="ctr"/>
                </a:tc>
                <a:extLst>
                  <a:ext uri="{0D108BD9-81ED-4DB2-BD59-A6C34878D82A}">
                    <a16:rowId xmlns:a16="http://schemas.microsoft.com/office/drawing/2014/main" val="10005"/>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1147-8R</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r>
                        <a:rPr lang="en-US" sz="2000" b="1" i="1" u="none" strike="noStrike" cap="none"/>
                        <a:t>lbl1/lbl1</a:t>
                      </a:r>
                      <a:endParaRPr sz="2000" b="1" i="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28,750,664</a:t>
                      </a:r>
                      <a:endParaRPr/>
                    </a:p>
                  </a:txBody>
                  <a:tcPr marL="68575" marR="68575" marT="0" marB="0" anchor="ctr"/>
                </a:tc>
                <a:extLst>
                  <a:ext uri="{0D108BD9-81ED-4DB2-BD59-A6C34878D82A}">
                    <a16:rowId xmlns:a16="http://schemas.microsoft.com/office/drawing/2014/main" val="10006"/>
                  </a:ext>
                </a:extLst>
              </a:tr>
              <a:tr h="142250">
                <a:tc gridSpan="2">
                  <a:txBody>
                    <a:bodyPr/>
                    <a:lstStyle/>
                    <a:p>
                      <a:pPr marL="0" marR="0" lvl="0" indent="0" algn="just" rtl="0">
                        <a:lnSpc>
                          <a:spcPct val="115000"/>
                        </a:lnSpc>
                        <a:spcBef>
                          <a:spcPts val="0"/>
                        </a:spcBef>
                        <a:spcAft>
                          <a:spcPts val="0"/>
                        </a:spcAft>
                        <a:buNone/>
                      </a:pPr>
                      <a:r>
                        <a:rPr lang="en-US" sz="2000" b="1" u="none" strike="noStrike" cap="none"/>
                        <a:t>WGBS</a:t>
                      </a:r>
                      <a:endParaRPr sz="2000" b="1" u="none" strike="noStrike" cap="none">
                        <a:latin typeface="Calibri"/>
                        <a:ea typeface="Calibri"/>
                        <a:cs typeface="Calibri"/>
                        <a:sym typeface="Calibri"/>
                      </a:endParaRPr>
                    </a:p>
                  </a:txBody>
                  <a:tcPr marL="68575" marR="68575" marT="0" marB="0" anchor="ctr"/>
                </a:tc>
                <a:tc hMerge="1">
                  <a:txBody>
                    <a:bodyPr/>
                    <a:lstStyle/>
                    <a:p>
                      <a:endParaRPr lang="en-US"/>
                    </a:p>
                  </a:txBody>
                  <a:tcPr/>
                </a:tc>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extLst>
                  <a:ext uri="{0D108BD9-81ED-4DB2-BD59-A6C34878D82A}">
                    <a16:rowId xmlns:a16="http://schemas.microsoft.com/office/drawing/2014/main" val="10007"/>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1147-9D</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85,335,357</a:t>
                      </a:r>
                      <a:endParaRPr/>
                    </a:p>
                  </a:txBody>
                  <a:tcPr marL="68575" marR="68575" marT="0" marB="0" anchor="ctr"/>
                </a:tc>
                <a:extLst>
                  <a:ext uri="{0D108BD9-81ED-4DB2-BD59-A6C34878D82A}">
                    <a16:rowId xmlns:a16="http://schemas.microsoft.com/office/drawing/2014/main" val="10008"/>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1147-4D</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r>
                        <a:rPr lang="en-US" sz="2000" b="1" i="1" u="none" strike="noStrike" cap="none"/>
                        <a:t>lbl1/lbl1</a:t>
                      </a:r>
                      <a:endParaRPr sz="2000" b="1" i="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91,374,496</a:t>
                      </a:r>
                      <a:endParaRPr/>
                    </a:p>
                  </a:txBody>
                  <a:tcPr marL="68575" marR="68575" marT="0" marB="0" anchor="ctr"/>
                </a:tc>
                <a:extLst>
                  <a:ext uri="{0D108BD9-81ED-4DB2-BD59-A6C34878D82A}">
                    <a16:rowId xmlns:a16="http://schemas.microsoft.com/office/drawing/2014/main" val="10009"/>
                  </a:ext>
                </a:extLst>
              </a:tr>
              <a:tr h="142250">
                <a:tc>
                  <a:txBody>
                    <a:bodyPr/>
                    <a:lstStyle/>
                    <a:p>
                      <a:pPr marL="0" marR="0" lvl="0" indent="0" algn="l" rtl="0">
                        <a:lnSpc>
                          <a:spcPct val="107000"/>
                        </a:lnSpc>
                        <a:spcBef>
                          <a:spcPts val="0"/>
                        </a:spcBef>
                        <a:spcAft>
                          <a:spcPts val="0"/>
                        </a:spcAft>
                        <a:buNone/>
                      </a:pP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1147-12D</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80,276,151</a:t>
                      </a:r>
                      <a:endParaRPr/>
                    </a:p>
                  </a:txBody>
                  <a:tcPr marL="68575" marR="68575" marT="0" marB="0" anchor="ctr"/>
                </a:tc>
                <a:extLst>
                  <a:ext uri="{0D108BD9-81ED-4DB2-BD59-A6C34878D82A}">
                    <a16:rowId xmlns:a16="http://schemas.microsoft.com/office/drawing/2014/main" val="10010"/>
                  </a:ext>
                </a:extLst>
              </a:tr>
              <a:tr h="214250">
                <a:tc>
                  <a:txBody>
                    <a:bodyPr/>
                    <a:lstStyle/>
                    <a:p>
                      <a:pPr marL="0" marR="0" lvl="0" indent="0" algn="just" rtl="0">
                        <a:lnSpc>
                          <a:spcPct val="115000"/>
                        </a:lnSpc>
                        <a:spcBef>
                          <a:spcPts val="0"/>
                        </a:spcBef>
                        <a:spcAft>
                          <a:spcPts val="0"/>
                        </a:spcAft>
                        <a:buNone/>
                      </a:pPr>
                      <a:r>
                        <a:rPr lang="en-US" sz="2000" b="1" u="none" strike="noStrike" cap="none"/>
                        <a:t> </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1147-8D</a:t>
                      </a:r>
                      <a:endParaRPr sz="2000" b="1" u="none" strike="noStrike" cap="none">
                        <a:latin typeface="Calibri"/>
                        <a:ea typeface="Calibri"/>
                        <a:cs typeface="Calibri"/>
                        <a:sym typeface="Calibri"/>
                      </a:endParaRPr>
                    </a:p>
                  </a:txBody>
                  <a:tcPr marL="68575" marR="68575" marT="0" marB="0" anchor="ctr"/>
                </a:tc>
                <a:tc>
                  <a:txBody>
                    <a:bodyPr/>
                    <a:lstStyle/>
                    <a:p>
                      <a:pPr marL="0" marR="0" lvl="0" indent="0" algn="just" rtl="0">
                        <a:lnSpc>
                          <a:spcPct val="115000"/>
                        </a:lnSpc>
                        <a:spcBef>
                          <a:spcPts val="0"/>
                        </a:spcBef>
                        <a:spcAft>
                          <a:spcPts val="0"/>
                        </a:spcAft>
                        <a:buNone/>
                      </a:pPr>
                      <a:r>
                        <a:rPr lang="en-US" sz="2000" b="1" u="none" strike="noStrike" cap="none"/>
                        <a:t>B73/Mo17;</a:t>
                      </a:r>
                      <a:r>
                        <a:rPr lang="en-US" sz="2000" b="1" i="1" u="none" strike="noStrike" cap="none"/>
                        <a:t>lbl1/lbl1</a:t>
                      </a:r>
                      <a:endParaRPr sz="2000" b="1" i="1" u="none" strike="noStrike" cap="none">
                        <a:latin typeface="Calibri"/>
                        <a:ea typeface="Calibri"/>
                        <a:cs typeface="Calibri"/>
                        <a:sym typeface="Calibri"/>
                      </a:endParaRPr>
                    </a:p>
                  </a:txBody>
                  <a:tcPr marL="68575" marR="68575" marT="0" marB="0" anchor="ctr"/>
                </a:tc>
                <a:tc>
                  <a:txBody>
                    <a:bodyPr/>
                    <a:lstStyle/>
                    <a:p>
                      <a:pPr marL="0" marR="0" lvl="0" indent="0" algn="r" rtl="0">
                        <a:lnSpc>
                          <a:spcPct val="115000"/>
                        </a:lnSpc>
                        <a:spcBef>
                          <a:spcPts val="0"/>
                        </a:spcBef>
                        <a:spcAft>
                          <a:spcPts val="0"/>
                        </a:spcAft>
                        <a:buNone/>
                      </a:pPr>
                      <a:r>
                        <a:rPr lang="en-US" sz="2000" b="1" u="none" strike="noStrike" cap="none">
                          <a:latin typeface="Calibri"/>
                          <a:ea typeface="Calibri"/>
                          <a:cs typeface="Calibri"/>
                          <a:sym typeface="Calibri"/>
                        </a:rPr>
                        <a:t>77,969,861</a:t>
                      </a:r>
                      <a:endParaRPr/>
                    </a:p>
                  </a:txBody>
                  <a:tcPr marL="68575" marR="68575" marT="0" marB="0" anchor="ctr"/>
                </a:tc>
                <a:extLst>
                  <a:ext uri="{0D108BD9-81ED-4DB2-BD59-A6C34878D82A}">
                    <a16:rowId xmlns:a16="http://schemas.microsoft.com/office/drawing/2014/main" val="10011"/>
                  </a:ext>
                </a:extLst>
              </a:tr>
            </a:tbl>
          </a:graphicData>
        </a:graphic>
      </p:graphicFrame>
      <p:sp>
        <p:nvSpPr>
          <p:cNvPr id="440" name="Google Shape;440;p13"/>
          <p:cNvSpPr txBox="1"/>
          <p:nvPr/>
        </p:nvSpPr>
        <p:spPr>
          <a:xfrm>
            <a:off x="27745494" y="19856822"/>
            <a:ext cx="5717938" cy="1615827"/>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dirty="0">
                <a:solidFill>
                  <a:schemeClr val="dk1"/>
                </a:solidFill>
                <a:latin typeface="Calibri"/>
                <a:ea typeface="Calibri"/>
                <a:cs typeface="Calibri"/>
                <a:sym typeface="Calibri"/>
              </a:rPr>
              <a:t> </a:t>
            </a:r>
            <a:r>
              <a:rPr lang="en-US" sz="3300" b="1" dirty="0">
                <a:solidFill>
                  <a:schemeClr val="dk1"/>
                </a:solidFill>
                <a:latin typeface="Calibri"/>
                <a:ea typeface="Calibri"/>
                <a:cs typeface="Calibri"/>
                <a:sym typeface="Calibri"/>
              </a:rPr>
              <a:t>Whole genome bisulfite and small RNA sequencing of </a:t>
            </a:r>
            <a:r>
              <a:rPr lang="en-US" sz="3300" b="1" i="1" dirty="0">
                <a:solidFill>
                  <a:schemeClr val="dk1"/>
                </a:solidFill>
                <a:latin typeface="Calibri"/>
                <a:ea typeface="Calibri"/>
                <a:cs typeface="Calibri"/>
                <a:sym typeface="Calibri"/>
              </a:rPr>
              <a:t>lbl1</a:t>
            </a:r>
            <a:r>
              <a:rPr lang="en-US" sz="3300" b="1" dirty="0">
                <a:solidFill>
                  <a:schemeClr val="dk1"/>
                </a:solidFill>
                <a:latin typeface="Calibri"/>
                <a:ea typeface="Calibri"/>
                <a:cs typeface="Calibri"/>
                <a:sym typeface="Calibri"/>
              </a:rPr>
              <a:t> mutant and wild type sidling</a:t>
            </a:r>
            <a:endParaRPr dirty="0"/>
          </a:p>
        </p:txBody>
      </p:sp>
      <p:pic>
        <p:nvPicPr>
          <p:cNvPr id="441" name="Google Shape;441;p13"/>
          <p:cNvPicPr preferRelativeResize="0"/>
          <p:nvPr/>
        </p:nvPicPr>
        <p:blipFill rotWithShape="1">
          <a:blip r:embed="rId15">
            <a:alphaModFix/>
          </a:blip>
          <a:srcRect/>
          <a:stretch/>
        </p:blipFill>
        <p:spPr>
          <a:xfrm>
            <a:off x="51720" y="19324808"/>
            <a:ext cx="10797217" cy="4687798"/>
          </a:xfrm>
          <a:prstGeom prst="rect">
            <a:avLst/>
          </a:prstGeom>
          <a:noFill/>
          <a:ln>
            <a:noFill/>
          </a:ln>
        </p:spPr>
      </p:pic>
      <p:grpSp>
        <p:nvGrpSpPr>
          <p:cNvPr id="442" name="Google Shape;442;p13"/>
          <p:cNvGrpSpPr/>
          <p:nvPr/>
        </p:nvGrpSpPr>
        <p:grpSpPr>
          <a:xfrm>
            <a:off x="6532440" y="15404304"/>
            <a:ext cx="7499070" cy="3545851"/>
            <a:chOff x="2658381" y="1870194"/>
            <a:chExt cx="7266535" cy="3615961"/>
          </a:xfrm>
        </p:grpSpPr>
        <p:pic>
          <p:nvPicPr>
            <p:cNvPr id="443" name="Google Shape;443;p13"/>
            <p:cNvPicPr preferRelativeResize="0"/>
            <p:nvPr/>
          </p:nvPicPr>
          <p:blipFill rotWithShape="1">
            <a:blip r:embed="rId16">
              <a:alphaModFix/>
            </a:blip>
            <a:srcRect/>
            <a:stretch/>
          </p:blipFill>
          <p:spPr>
            <a:xfrm>
              <a:off x="3355611" y="2626133"/>
              <a:ext cx="3190576" cy="2860021"/>
            </a:xfrm>
            <a:prstGeom prst="rect">
              <a:avLst/>
            </a:prstGeom>
            <a:noFill/>
            <a:ln>
              <a:noFill/>
            </a:ln>
          </p:spPr>
        </p:pic>
        <p:sp>
          <p:nvSpPr>
            <p:cNvPr id="444" name="Google Shape;444;p13"/>
            <p:cNvSpPr/>
            <p:nvPr/>
          </p:nvSpPr>
          <p:spPr>
            <a:xfrm>
              <a:off x="6211590" y="4952991"/>
              <a:ext cx="371332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Yelina et al. 2012, PLoS Genetics</a:t>
              </a:r>
              <a:endParaRPr/>
            </a:p>
          </p:txBody>
        </p:sp>
        <p:sp>
          <p:nvSpPr>
            <p:cNvPr id="445" name="Google Shape;445;p13"/>
            <p:cNvSpPr/>
            <p:nvPr/>
          </p:nvSpPr>
          <p:spPr>
            <a:xfrm rot="-5400000">
              <a:off x="1208403" y="3320172"/>
              <a:ext cx="3406953" cy="5069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recombination rates</a:t>
              </a:r>
              <a:endParaRPr/>
            </a:p>
          </p:txBody>
        </p:sp>
      </p:grpSp>
      <p:sp>
        <p:nvSpPr>
          <p:cNvPr id="446" name="Google Shape;446;p13"/>
          <p:cNvSpPr txBox="1"/>
          <p:nvPr/>
        </p:nvSpPr>
        <p:spPr>
          <a:xfrm>
            <a:off x="9083414" y="23721909"/>
            <a:ext cx="497944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Cuerda-Gil and Slotkin, 2016, Nature Plants</a:t>
            </a:r>
            <a:endParaRPr/>
          </a:p>
        </p:txBody>
      </p:sp>
      <p:pic>
        <p:nvPicPr>
          <p:cNvPr id="447" name="Google Shape;447;p13"/>
          <p:cNvPicPr preferRelativeResize="0"/>
          <p:nvPr/>
        </p:nvPicPr>
        <p:blipFill rotWithShape="1">
          <a:blip r:embed="rId17">
            <a:alphaModFix/>
          </a:blip>
          <a:srcRect/>
          <a:stretch/>
        </p:blipFill>
        <p:spPr>
          <a:xfrm>
            <a:off x="335882" y="23497728"/>
            <a:ext cx="527438" cy="344223"/>
          </a:xfrm>
          <a:prstGeom prst="rect">
            <a:avLst/>
          </a:prstGeom>
          <a:noFill/>
          <a:ln>
            <a:noFill/>
          </a:ln>
        </p:spPr>
      </p:pic>
      <p:pic>
        <p:nvPicPr>
          <p:cNvPr id="448" name="Google Shape;448;p13"/>
          <p:cNvPicPr preferRelativeResize="0"/>
          <p:nvPr/>
        </p:nvPicPr>
        <p:blipFill rotWithShape="1">
          <a:blip r:embed="rId18">
            <a:alphaModFix/>
          </a:blip>
          <a:srcRect/>
          <a:stretch/>
        </p:blipFill>
        <p:spPr>
          <a:xfrm>
            <a:off x="1134830" y="23761005"/>
            <a:ext cx="573074" cy="286537"/>
          </a:xfrm>
          <a:prstGeom prst="rect">
            <a:avLst/>
          </a:prstGeom>
          <a:noFill/>
          <a:ln>
            <a:noFill/>
          </a:ln>
        </p:spPr>
      </p:pic>
      <p:pic>
        <p:nvPicPr>
          <p:cNvPr id="449" name="Google Shape;449;p13"/>
          <p:cNvPicPr preferRelativeResize="0"/>
          <p:nvPr/>
        </p:nvPicPr>
        <p:blipFill rotWithShape="1">
          <a:blip r:embed="rId19">
            <a:alphaModFix/>
          </a:blip>
          <a:srcRect/>
          <a:stretch/>
        </p:blipFill>
        <p:spPr>
          <a:xfrm rot="-9421925">
            <a:off x="834834" y="23805947"/>
            <a:ext cx="362497" cy="163708"/>
          </a:xfrm>
          <a:prstGeom prst="rect">
            <a:avLst/>
          </a:prstGeom>
          <a:noFill/>
          <a:ln>
            <a:noFill/>
          </a:ln>
        </p:spPr>
      </p:pic>
      <p:pic>
        <p:nvPicPr>
          <p:cNvPr id="450" name="Google Shape;450;p13"/>
          <p:cNvPicPr preferRelativeResize="0"/>
          <p:nvPr/>
        </p:nvPicPr>
        <p:blipFill rotWithShape="1">
          <a:blip r:embed="rId20">
            <a:alphaModFix/>
          </a:blip>
          <a:srcRect/>
          <a:stretch/>
        </p:blipFill>
        <p:spPr>
          <a:xfrm>
            <a:off x="13831444" y="24320130"/>
            <a:ext cx="13525996" cy="5873503"/>
          </a:xfrm>
          <a:prstGeom prst="rect">
            <a:avLst/>
          </a:prstGeom>
          <a:noFill/>
          <a:ln>
            <a:noFill/>
          </a:ln>
        </p:spPr>
      </p:pic>
      <p:pic>
        <p:nvPicPr>
          <p:cNvPr id="451" name="Google Shape;451;p13"/>
          <p:cNvPicPr preferRelativeResize="0"/>
          <p:nvPr/>
        </p:nvPicPr>
        <p:blipFill rotWithShape="1">
          <a:blip r:embed="rId21">
            <a:alphaModFix/>
          </a:blip>
          <a:srcRect/>
          <a:stretch/>
        </p:blipFill>
        <p:spPr>
          <a:xfrm>
            <a:off x="27682934" y="14953258"/>
            <a:ext cx="8305969" cy="4599847"/>
          </a:xfrm>
          <a:prstGeom prst="rect">
            <a:avLst/>
          </a:prstGeom>
          <a:noFill/>
          <a:ln>
            <a:noFill/>
          </a:ln>
        </p:spPr>
      </p:pic>
      <p:pic>
        <p:nvPicPr>
          <p:cNvPr id="452" name="Google Shape;452;p13"/>
          <p:cNvPicPr preferRelativeResize="0"/>
          <p:nvPr/>
        </p:nvPicPr>
        <p:blipFill rotWithShape="1">
          <a:blip r:embed="rId22">
            <a:alphaModFix/>
          </a:blip>
          <a:srcRect/>
          <a:stretch/>
        </p:blipFill>
        <p:spPr>
          <a:xfrm>
            <a:off x="34255519" y="20941759"/>
            <a:ext cx="6192688" cy="5081972"/>
          </a:xfrm>
          <a:prstGeom prst="rect">
            <a:avLst/>
          </a:prstGeom>
          <a:noFill/>
          <a:ln>
            <a:noFill/>
          </a:ln>
        </p:spPr>
      </p:pic>
      <p:sp>
        <p:nvSpPr>
          <p:cNvPr id="453" name="Google Shape;453;p13"/>
          <p:cNvSpPr txBox="1"/>
          <p:nvPr/>
        </p:nvSpPr>
        <p:spPr>
          <a:xfrm>
            <a:off x="33543509" y="19860988"/>
            <a:ext cx="7362272" cy="1077218"/>
          </a:xfrm>
          <a:prstGeom prst="rect">
            <a:avLst/>
          </a:prstGeom>
          <a:solidFill>
            <a:srgbClr val="FFFF00">
              <a:alpha val="69803"/>
            </a:srgbClr>
          </a:solid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rgbClr val="0000FF"/>
              </a:buClr>
              <a:buSzPts val="3200"/>
              <a:buFont typeface="Noto Sans Symbols"/>
              <a:buChar char="❖"/>
            </a:pPr>
            <a:r>
              <a:rPr lang="en-US" sz="3200" b="1">
                <a:solidFill>
                  <a:schemeClr val="dk1"/>
                </a:solidFill>
                <a:latin typeface="Calibri"/>
                <a:ea typeface="Calibri"/>
                <a:cs typeface="Calibri"/>
                <a:sym typeface="Calibri"/>
              </a:rPr>
              <a:t>175 genes in </a:t>
            </a:r>
            <a:r>
              <a:rPr lang="en-US" sz="3200" b="1" i="1">
                <a:solidFill>
                  <a:schemeClr val="dk1"/>
                </a:solidFill>
                <a:latin typeface="Calibri"/>
                <a:ea typeface="Calibri"/>
                <a:cs typeface="Calibri"/>
                <a:sym typeface="Calibri"/>
              </a:rPr>
              <a:t>lbl1</a:t>
            </a:r>
            <a:r>
              <a:rPr lang="en-US" sz="3200" b="1">
                <a:solidFill>
                  <a:schemeClr val="dk1"/>
                </a:solidFill>
                <a:latin typeface="Calibri"/>
                <a:ea typeface="Calibri"/>
                <a:cs typeface="Calibri"/>
                <a:sym typeface="Calibri"/>
              </a:rPr>
              <a:t> mutant were largely  reduced in siRNA accumulation </a:t>
            </a:r>
            <a:endParaRPr/>
          </a:p>
        </p:txBody>
      </p:sp>
      <p:sp>
        <p:nvSpPr>
          <p:cNvPr id="454" name="Google Shape;454;p13"/>
          <p:cNvSpPr txBox="1"/>
          <p:nvPr/>
        </p:nvSpPr>
        <p:spPr>
          <a:xfrm>
            <a:off x="35839697" y="15264994"/>
            <a:ext cx="5341498" cy="3046988"/>
          </a:xfrm>
          <a:prstGeom prst="rect">
            <a:avLst/>
          </a:prstGeom>
          <a:noFill/>
          <a:ln>
            <a:noFill/>
          </a:ln>
        </p:spPr>
        <p:txBody>
          <a:bodyPr spcFirstLastPara="1" wrap="square" lIns="91425" tIns="45700" rIns="91425" bIns="45700" anchor="t" anchorCtr="0">
            <a:noAutofit/>
          </a:bodyPr>
          <a:lstStyle/>
          <a:p>
            <a:pPr marL="457200" marR="0" lvl="0" indent="-457200" algn="ctr" rtl="0">
              <a:spcBef>
                <a:spcPts val="0"/>
              </a:spcBef>
              <a:spcAft>
                <a:spcPts val="0"/>
              </a:spcAft>
              <a:buClr>
                <a:srgbClr val="0070C0"/>
              </a:buClr>
              <a:buSzPts val="3200"/>
              <a:buFont typeface="Arial"/>
              <a:buChar char="•"/>
            </a:pPr>
            <a:r>
              <a:rPr lang="en-US" sz="3200" b="1">
                <a:solidFill>
                  <a:schemeClr val="dk1"/>
                </a:solidFill>
                <a:latin typeface="Calibri"/>
                <a:ea typeface="Calibri"/>
                <a:cs typeface="Calibri"/>
                <a:sym typeface="Calibri"/>
              </a:rPr>
              <a:t>The accumulation of 24nt siRNA is independent of SGS3/RDR6</a:t>
            </a:r>
            <a:endParaRPr/>
          </a:p>
          <a:p>
            <a:pPr marL="457200" marR="0" lvl="0" indent="-457200" algn="ctr" rtl="0">
              <a:spcBef>
                <a:spcPts val="0"/>
              </a:spcBef>
              <a:spcAft>
                <a:spcPts val="0"/>
              </a:spcAft>
              <a:buClr>
                <a:srgbClr val="0070C0"/>
              </a:buClr>
              <a:buSzPts val="3200"/>
              <a:buFont typeface="Arial"/>
              <a:buChar char="•"/>
            </a:pPr>
            <a:r>
              <a:rPr lang="en-US" sz="3200" b="1">
                <a:solidFill>
                  <a:schemeClr val="dk1"/>
                </a:solidFill>
                <a:latin typeface="Calibri"/>
                <a:ea typeface="Calibri"/>
                <a:cs typeface="Calibri"/>
                <a:sym typeface="Calibri"/>
              </a:rPr>
              <a:t>The production of 21-22nt is dependent on SGS3/RDR6 </a:t>
            </a:r>
            <a:endParaRPr/>
          </a:p>
        </p:txBody>
      </p:sp>
      <p:pic>
        <p:nvPicPr>
          <p:cNvPr id="455" name="Google Shape;455;p13"/>
          <p:cNvPicPr preferRelativeResize="0"/>
          <p:nvPr/>
        </p:nvPicPr>
        <p:blipFill rotWithShape="1">
          <a:blip r:embed="rId23">
            <a:alphaModFix/>
          </a:blip>
          <a:srcRect l="17408" t="25554" r="4629" b="32639"/>
          <a:stretch/>
        </p:blipFill>
        <p:spPr>
          <a:xfrm>
            <a:off x="4423704" y="33189288"/>
            <a:ext cx="4010025" cy="2867025"/>
          </a:xfrm>
          <a:prstGeom prst="rect">
            <a:avLst/>
          </a:prstGeom>
          <a:noFill/>
          <a:ln>
            <a:noFill/>
          </a:ln>
        </p:spPr>
      </p:pic>
      <p:pic>
        <p:nvPicPr>
          <p:cNvPr id="456" name="Google Shape;456;p13"/>
          <p:cNvPicPr preferRelativeResize="0"/>
          <p:nvPr/>
        </p:nvPicPr>
        <p:blipFill rotWithShape="1">
          <a:blip r:embed="rId24">
            <a:alphaModFix/>
          </a:blip>
          <a:srcRect l="5920" t="14583" b="29373"/>
          <a:stretch/>
        </p:blipFill>
        <p:spPr>
          <a:xfrm>
            <a:off x="610588" y="33189288"/>
            <a:ext cx="3609662" cy="2867025"/>
          </a:xfrm>
          <a:prstGeom prst="rect">
            <a:avLst/>
          </a:prstGeom>
          <a:noFill/>
          <a:ln>
            <a:noFill/>
          </a:ln>
        </p:spPr>
      </p:pic>
      <p:pic>
        <p:nvPicPr>
          <p:cNvPr id="457" name="Google Shape;457;p13"/>
          <p:cNvPicPr preferRelativeResize="0"/>
          <p:nvPr/>
        </p:nvPicPr>
        <p:blipFill rotWithShape="1">
          <a:blip r:embed="rId25">
            <a:alphaModFix/>
          </a:blip>
          <a:srcRect b="4606"/>
          <a:stretch/>
        </p:blipFill>
        <p:spPr>
          <a:xfrm>
            <a:off x="8622007" y="33189288"/>
            <a:ext cx="4010025" cy="2867025"/>
          </a:xfrm>
          <a:prstGeom prst="rect">
            <a:avLst/>
          </a:prstGeom>
          <a:noFill/>
          <a:ln>
            <a:noFill/>
          </a:ln>
        </p:spPr>
      </p:pic>
      <p:sp>
        <p:nvSpPr>
          <p:cNvPr id="458" name="Google Shape;458;p13"/>
          <p:cNvSpPr txBox="1"/>
          <p:nvPr/>
        </p:nvSpPr>
        <p:spPr>
          <a:xfrm>
            <a:off x="4345875" y="32265928"/>
            <a:ext cx="401002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
            </a:r>
            <a:r>
              <a:rPr lang="en-US" sz="2800">
                <a:solidFill>
                  <a:schemeClr val="dk1"/>
                </a:solidFill>
                <a:latin typeface="Calibri"/>
                <a:ea typeface="Calibri"/>
                <a:cs typeface="Calibri"/>
                <a:sym typeface="Calibri"/>
              </a:rPr>
              <a:t>: Power pack and Sub-cell M96 </a:t>
            </a:r>
            <a:endParaRPr/>
          </a:p>
        </p:txBody>
      </p:sp>
      <p:sp>
        <p:nvSpPr>
          <p:cNvPr id="459" name="Google Shape;459;p13"/>
          <p:cNvSpPr txBox="1"/>
          <p:nvPr/>
        </p:nvSpPr>
        <p:spPr>
          <a:xfrm>
            <a:off x="542560" y="32268597"/>
            <a:ext cx="3675443"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C</a:t>
            </a:r>
            <a:r>
              <a:rPr lang="en-US" sz="2800">
                <a:solidFill>
                  <a:schemeClr val="dk1"/>
                </a:solidFill>
                <a:latin typeface="Calibri"/>
                <a:ea typeface="Calibri"/>
                <a:cs typeface="Calibri"/>
                <a:sym typeface="Calibri"/>
              </a:rPr>
              <a:t>: Centrifuge 5425 and Thermal Cycler </a:t>
            </a:r>
            <a:endParaRPr/>
          </a:p>
        </p:txBody>
      </p:sp>
      <p:sp>
        <p:nvSpPr>
          <p:cNvPr id="460" name="Google Shape;460;p13"/>
          <p:cNvSpPr txBox="1"/>
          <p:nvPr/>
        </p:nvSpPr>
        <p:spPr>
          <a:xfrm>
            <a:off x="8629254" y="32315663"/>
            <a:ext cx="233589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E</a:t>
            </a:r>
            <a:r>
              <a:rPr lang="en-US" sz="2800">
                <a:solidFill>
                  <a:schemeClr val="dk1"/>
                </a:solidFill>
                <a:latin typeface="Calibri"/>
                <a:ea typeface="Calibri"/>
                <a:cs typeface="Calibri"/>
                <a:sym typeface="Calibri"/>
              </a:rPr>
              <a:t>: Gel Doc XR+</a:t>
            </a:r>
            <a:endParaRPr/>
          </a:p>
        </p:txBody>
      </p:sp>
      <p:sp>
        <p:nvSpPr>
          <p:cNvPr id="461" name="Google Shape;461;p13"/>
          <p:cNvSpPr txBox="1"/>
          <p:nvPr/>
        </p:nvSpPr>
        <p:spPr>
          <a:xfrm>
            <a:off x="16392" y="18889216"/>
            <a:ext cx="13273775" cy="584775"/>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i="1">
                <a:solidFill>
                  <a:schemeClr val="dk1"/>
                </a:solidFill>
                <a:latin typeface="Calibri"/>
                <a:ea typeface="Calibri"/>
                <a:cs typeface="Calibri"/>
                <a:sym typeface="Calibri"/>
              </a:rPr>
              <a:t>    </a:t>
            </a:r>
            <a:r>
              <a:rPr lang="en-US" sz="3200" b="1">
                <a:solidFill>
                  <a:schemeClr val="dk1"/>
                </a:solidFill>
                <a:latin typeface="Calibri"/>
                <a:ea typeface="Calibri"/>
                <a:cs typeface="Calibri"/>
                <a:sym typeface="Calibri"/>
              </a:rPr>
              <a:t>A transcription fork model for RNA-directed DNA methylation (RdDM)</a:t>
            </a:r>
            <a:endParaRPr/>
          </a:p>
        </p:txBody>
      </p:sp>
      <p:sp>
        <p:nvSpPr>
          <p:cNvPr id="462" name="Google Shape;462;p13"/>
          <p:cNvSpPr txBox="1"/>
          <p:nvPr/>
        </p:nvSpPr>
        <p:spPr>
          <a:xfrm>
            <a:off x="23507" y="24159600"/>
            <a:ext cx="13633704" cy="1015663"/>
          </a:xfrm>
          <a:prstGeom prst="rect">
            <a:avLst/>
          </a:prstGeom>
          <a:gradFill>
            <a:gsLst>
              <a:gs pos="0">
                <a:srgbClr val="000000"/>
              </a:gs>
              <a:gs pos="39999">
                <a:srgbClr val="0A128C"/>
              </a:gs>
              <a:gs pos="70000">
                <a:srgbClr val="181CC7"/>
              </a:gs>
              <a:gs pos="88000">
                <a:srgbClr val="7005D4"/>
              </a:gs>
              <a:gs pos="100000">
                <a:srgbClr val="8C3D91"/>
              </a:gs>
            </a:gsLst>
            <a:lin ang="5400000" scaled="0"/>
          </a:gradFill>
          <a:ln w="76200" cap="flat" cmpd="sng">
            <a:solidFill>
              <a:srgbClr val="00206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a:solidFill>
                  <a:schemeClr val="lt1"/>
                </a:solidFill>
                <a:latin typeface="Calibri"/>
                <a:ea typeface="Calibri"/>
                <a:cs typeface="Calibri"/>
                <a:sym typeface="Calibri"/>
              </a:rPr>
              <a:t>MATERIALS &amp; METHODS</a:t>
            </a:r>
            <a:endParaRPr/>
          </a:p>
        </p:txBody>
      </p:sp>
      <p:sp>
        <p:nvSpPr>
          <p:cNvPr id="463" name="Google Shape;463;p13"/>
          <p:cNvSpPr/>
          <p:nvPr/>
        </p:nvSpPr>
        <p:spPr>
          <a:xfrm>
            <a:off x="2926320" y="16656969"/>
            <a:ext cx="365760" cy="750166"/>
          </a:xfrm>
          <a:prstGeom prst="rightBracket">
            <a:avLst>
              <a:gd name="adj" fmla="val 8333"/>
            </a:avLst>
          </a:prstGeom>
          <a:noFill/>
          <a:ln w="381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dk1"/>
              </a:solidFill>
              <a:latin typeface="Calibri"/>
              <a:ea typeface="Calibri"/>
              <a:cs typeface="Calibri"/>
              <a:sym typeface="Calibri"/>
            </a:endParaRPr>
          </a:p>
        </p:txBody>
      </p:sp>
      <p:sp>
        <p:nvSpPr>
          <p:cNvPr id="464" name="Google Shape;464;p13"/>
          <p:cNvSpPr txBox="1"/>
          <p:nvPr/>
        </p:nvSpPr>
        <p:spPr>
          <a:xfrm>
            <a:off x="3292842" y="16769530"/>
            <a:ext cx="26635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Heterochromatin</a:t>
            </a:r>
            <a:endParaRPr/>
          </a:p>
        </p:txBody>
      </p:sp>
      <p:sp>
        <p:nvSpPr>
          <p:cNvPr id="465" name="Google Shape;465;p13"/>
          <p:cNvSpPr txBox="1"/>
          <p:nvPr/>
        </p:nvSpPr>
        <p:spPr>
          <a:xfrm>
            <a:off x="-28128" y="15992663"/>
            <a:ext cx="181145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Euchromatin</a:t>
            </a:r>
            <a:endParaRPr sz="2400" b="1">
              <a:solidFill>
                <a:schemeClr val="dk1"/>
              </a:solidFill>
              <a:latin typeface="Calibri"/>
              <a:ea typeface="Calibri"/>
              <a:cs typeface="Calibri"/>
              <a:sym typeface="Calibri"/>
            </a:endParaRPr>
          </a:p>
        </p:txBody>
      </p:sp>
      <p:sp>
        <p:nvSpPr>
          <p:cNvPr id="466" name="Google Shape;466;p13"/>
          <p:cNvSpPr/>
          <p:nvPr/>
        </p:nvSpPr>
        <p:spPr>
          <a:xfrm>
            <a:off x="1708754" y="15943020"/>
            <a:ext cx="270832" cy="568031"/>
          </a:xfrm>
          <a:prstGeom prst="leftBracket">
            <a:avLst>
              <a:gd name="adj" fmla="val 8333"/>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dk1"/>
              </a:solidFill>
              <a:latin typeface="Calibri"/>
              <a:ea typeface="Calibri"/>
              <a:cs typeface="Calibri"/>
              <a:sym typeface="Calibri"/>
            </a:endParaRPr>
          </a:p>
        </p:txBody>
      </p:sp>
      <p:sp>
        <p:nvSpPr>
          <p:cNvPr id="467" name="Google Shape;467;p13"/>
          <p:cNvSpPr/>
          <p:nvPr/>
        </p:nvSpPr>
        <p:spPr>
          <a:xfrm>
            <a:off x="2269534" y="15737195"/>
            <a:ext cx="386995" cy="1181348"/>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lt1"/>
              </a:solidFill>
              <a:latin typeface="Calibri"/>
              <a:ea typeface="Calibri"/>
              <a:cs typeface="Calibri"/>
              <a:sym typeface="Calibri"/>
            </a:endParaRPr>
          </a:p>
        </p:txBody>
      </p:sp>
      <p:sp>
        <p:nvSpPr>
          <p:cNvPr id="468" name="Google Shape;468;p13"/>
          <p:cNvSpPr/>
          <p:nvPr/>
        </p:nvSpPr>
        <p:spPr>
          <a:xfrm>
            <a:off x="2301034" y="16925498"/>
            <a:ext cx="341376" cy="297563"/>
          </a:xfrm>
          <a:prstGeom prst="flowChartConnector">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lt1"/>
              </a:solidFill>
              <a:latin typeface="Calibri"/>
              <a:ea typeface="Calibri"/>
              <a:cs typeface="Calibri"/>
              <a:sym typeface="Calibri"/>
            </a:endParaRPr>
          </a:p>
        </p:txBody>
      </p:sp>
      <p:sp>
        <p:nvSpPr>
          <p:cNvPr id="469" name="Google Shape;469;p13"/>
          <p:cNvSpPr/>
          <p:nvPr/>
        </p:nvSpPr>
        <p:spPr>
          <a:xfrm>
            <a:off x="2265982" y="17223063"/>
            <a:ext cx="411480" cy="1626062"/>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lt1"/>
              </a:solidFill>
              <a:latin typeface="Calibri"/>
              <a:ea typeface="Calibri"/>
              <a:cs typeface="Calibri"/>
              <a:sym typeface="Calibri"/>
            </a:endParaRPr>
          </a:p>
        </p:txBody>
      </p:sp>
      <p:sp>
        <p:nvSpPr>
          <p:cNvPr id="470" name="Google Shape;470;p13"/>
          <p:cNvSpPr/>
          <p:nvPr/>
        </p:nvSpPr>
        <p:spPr>
          <a:xfrm>
            <a:off x="2163594" y="16657966"/>
            <a:ext cx="600876" cy="750166"/>
          </a:xfrm>
          <a:prstGeom prst="roundRect">
            <a:avLst>
              <a:gd name="adj" fmla="val 16667"/>
            </a:avLst>
          </a:prstGeom>
          <a:noFill/>
          <a:ln w="381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lt1"/>
              </a:solidFill>
              <a:latin typeface="Calibri"/>
              <a:ea typeface="Calibri"/>
              <a:cs typeface="Calibri"/>
              <a:sym typeface="Calibri"/>
            </a:endParaRPr>
          </a:p>
        </p:txBody>
      </p:sp>
      <p:sp>
        <p:nvSpPr>
          <p:cNvPr id="471" name="Google Shape;471;p13"/>
          <p:cNvSpPr/>
          <p:nvPr/>
        </p:nvSpPr>
        <p:spPr>
          <a:xfrm>
            <a:off x="2175873" y="15939681"/>
            <a:ext cx="580841" cy="592434"/>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lt1"/>
              </a:solidFill>
              <a:latin typeface="Calibri"/>
              <a:ea typeface="Calibri"/>
              <a:cs typeface="Calibri"/>
              <a:sym typeface="Calibri"/>
            </a:endParaRPr>
          </a:p>
        </p:txBody>
      </p:sp>
      <p:sp>
        <p:nvSpPr>
          <p:cNvPr id="472" name="Google Shape;472;p13"/>
          <p:cNvSpPr txBox="1"/>
          <p:nvPr/>
        </p:nvSpPr>
        <p:spPr>
          <a:xfrm>
            <a:off x="-27432" y="17935209"/>
            <a:ext cx="181145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Euchromatin</a:t>
            </a:r>
            <a:endParaRPr sz="2400" b="1">
              <a:solidFill>
                <a:schemeClr val="dk1"/>
              </a:solidFill>
              <a:latin typeface="Calibri"/>
              <a:ea typeface="Calibri"/>
              <a:cs typeface="Calibri"/>
              <a:sym typeface="Calibri"/>
            </a:endParaRPr>
          </a:p>
        </p:txBody>
      </p:sp>
      <p:sp>
        <p:nvSpPr>
          <p:cNvPr id="473" name="Google Shape;473;p13"/>
          <p:cNvSpPr/>
          <p:nvPr/>
        </p:nvSpPr>
        <p:spPr>
          <a:xfrm>
            <a:off x="1711214" y="17814033"/>
            <a:ext cx="270832" cy="741487"/>
          </a:xfrm>
          <a:prstGeom prst="leftBracket">
            <a:avLst>
              <a:gd name="adj" fmla="val 8333"/>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dk1"/>
              </a:solidFill>
              <a:latin typeface="Calibri"/>
              <a:ea typeface="Calibri"/>
              <a:cs typeface="Calibri"/>
              <a:sym typeface="Calibri"/>
            </a:endParaRPr>
          </a:p>
        </p:txBody>
      </p:sp>
      <p:sp>
        <p:nvSpPr>
          <p:cNvPr id="474" name="Google Shape;474;p13"/>
          <p:cNvSpPr/>
          <p:nvPr/>
        </p:nvSpPr>
        <p:spPr>
          <a:xfrm>
            <a:off x="2163595" y="17805788"/>
            <a:ext cx="600876" cy="749732"/>
          </a:xfrm>
          <a:prstGeom prst="roundRect">
            <a:avLst>
              <a:gd name="adj" fmla="val 16667"/>
            </a:avLst>
          </a:prstGeom>
          <a:noFill/>
          <a:ln w="381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100">
              <a:solidFill>
                <a:schemeClr val="lt1"/>
              </a:solidFill>
              <a:latin typeface="Calibri"/>
              <a:ea typeface="Calibri"/>
              <a:cs typeface="Calibri"/>
              <a:sym typeface="Calibri"/>
            </a:endParaRPr>
          </a:p>
        </p:txBody>
      </p:sp>
      <p:sp>
        <p:nvSpPr>
          <p:cNvPr id="475" name="Google Shape;475;p13"/>
          <p:cNvSpPr txBox="1"/>
          <p:nvPr/>
        </p:nvSpPr>
        <p:spPr>
          <a:xfrm>
            <a:off x="79658" y="14584680"/>
            <a:ext cx="5315863" cy="1077218"/>
          </a:xfrm>
          <a:prstGeom prst="rect">
            <a:avLst/>
          </a:prstGeom>
          <a:solidFill>
            <a:srgbClr val="FFFF00"/>
          </a:solidFill>
          <a:ln>
            <a:noFill/>
          </a:ln>
        </p:spPr>
        <p:txBody>
          <a:bodyPr spcFirstLastPara="1" wrap="square" lIns="91425" tIns="45700" rIns="91425" bIns="45700" anchor="t" anchorCtr="0">
            <a:noAutofit/>
          </a:bodyPr>
          <a:lstStyle/>
          <a:p>
            <a:pPr marL="0" marR="0" lvl="0" indent="-203200" algn="l" rtl="0">
              <a:spcBef>
                <a:spcPts val="0"/>
              </a:spcBef>
              <a:spcAft>
                <a:spcPts val="0"/>
              </a:spcAft>
              <a:buClr>
                <a:srgbClr val="0000FF"/>
              </a:buClr>
              <a:buSzPts val="3200"/>
              <a:buFont typeface="Noto Sans Symbols"/>
              <a:buChar char="❖"/>
            </a:pPr>
            <a:r>
              <a:rPr lang="en-US" sz="3200" b="1">
                <a:solidFill>
                  <a:schemeClr val="dk1"/>
                </a:solidFill>
                <a:latin typeface="Calibri"/>
                <a:ea typeface="Calibri"/>
                <a:cs typeface="Calibri"/>
                <a:sym typeface="Calibri"/>
              </a:rPr>
              <a:t> Chromatid structure affects recombination frequency</a:t>
            </a:r>
            <a:endParaRPr sz="3200" b="1">
              <a:solidFill>
                <a:schemeClr val="dk1"/>
              </a:solidFill>
              <a:latin typeface="Calibri"/>
              <a:ea typeface="Calibri"/>
              <a:cs typeface="Calibri"/>
              <a:sym typeface="Calibri"/>
            </a:endParaRPr>
          </a:p>
        </p:txBody>
      </p:sp>
      <p:pic>
        <p:nvPicPr>
          <p:cNvPr id="476" name="Google Shape;476;p13"/>
          <p:cNvPicPr preferRelativeResize="0"/>
          <p:nvPr/>
        </p:nvPicPr>
        <p:blipFill rotWithShape="1">
          <a:blip r:embed="rId26">
            <a:alphaModFix/>
          </a:blip>
          <a:srcRect/>
          <a:stretch/>
        </p:blipFill>
        <p:spPr>
          <a:xfrm>
            <a:off x="15619666" y="31108431"/>
            <a:ext cx="10208316" cy="6190760"/>
          </a:xfrm>
          <a:prstGeom prst="rect">
            <a:avLst/>
          </a:prstGeom>
          <a:noFill/>
          <a:ln>
            <a:noFill/>
          </a:ln>
        </p:spPr>
      </p:pic>
      <p:sp>
        <p:nvSpPr>
          <p:cNvPr id="477" name="Google Shape;477;p13"/>
          <p:cNvSpPr txBox="1"/>
          <p:nvPr/>
        </p:nvSpPr>
        <p:spPr>
          <a:xfrm>
            <a:off x="13897048" y="30302406"/>
            <a:ext cx="13371453" cy="830997"/>
          </a:xfrm>
          <a:prstGeom prst="rect">
            <a:avLst/>
          </a:prstGeom>
          <a:solidFill>
            <a:srgbClr val="FF7C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Changes in meiotic recombination along the length of chromosome in 5 in </a:t>
            </a:r>
            <a:r>
              <a:rPr lang="en-US" sz="2400" b="1" i="1">
                <a:solidFill>
                  <a:schemeClr val="dk1"/>
                </a:solidFill>
                <a:latin typeface="Calibri"/>
                <a:ea typeface="Calibri"/>
                <a:cs typeface="Calibri"/>
                <a:sym typeface="Calibri"/>
              </a:rPr>
              <a:t>lbl1</a:t>
            </a:r>
            <a:r>
              <a:rPr lang="en-US" sz="2400" b="1">
                <a:solidFill>
                  <a:schemeClr val="dk1"/>
                </a:solidFill>
                <a:latin typeface="Calibri"/>
                <a:ea typeface="Calibri"/>
                <a:cs typeface="Calibri"/>
                <a:sym typeface="Calibri"/>
              </a:rPr>
              <a:t> mutants compared to the wild type control</a:t>
            </a:r>
            <a:endParaRPr/>
          </a:p>
        </p:txBody>
      </p:sp>
    </p:spTree>
    <p:extLst>
      <p:ext uri="{BB962C8B-B14F-4D97-AF65-F5344CB8AC3E}">
        <p14:creationId xmlns:p14="http://schemas.microsoft.com/office/powerpoint/2010/main" val="963290359"/>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2663</TotalTime>
  <Words>2166</Words>
  <Application>Microsoft Office PowerPoint</Application>
  <PresentationFormat>Custom</PresentationFormat>
  <Paragraphs>223</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Noto Sans Symbols</vt:lpstr>
      <vt:lpstr>Office 主题</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 ferrell</dc:creator>
  <cp:lastModifiedBy>ty ferrell</cp:lastModifiedBy>
  <cp:revision>43</cp:revision>
  <dcterms:modified xsi:type="dcterms:W3CDTF">2020-08-02T00:37:28Z</dcterms:modified>
</cp:coreProperties>
</file>